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harts/chart1.xml" ContentType="application/vnd.openxmlformats-officedocument.drawingml.chart+xml"/>
  <Override PartName="/ppt/media/image23.jpeg" ContentType="image/jpeg"/>
  <Override PartName="/ppt/media/image22.jpeg" ContentType="image/jpeg"/>
  <Override PartName="/ppt/media/image21.jpeg" ContentType="image/jpeg"/>
  <Override PartName="/ppt/media/image20.jpeg" ContentType="image/jpe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19.png" ContentType="image/png"/>
  <Override PartName="/ppt/media/image17.png" ContentType="image/png"/>
  <Override PartName="/ppt/media/image15.png" ContentType="image/png"/>
  <Override PartName="/ppt/media/image16.gif" ContentType="image/gif"/>
  <Override PartName="/ppt/media/image13.gif" ContentType="image/gif"/>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18.jpeg" ContentType="image/jpeg"/>
  <Override PartName="/ppt/media/image10.jpeg" ContentType="image/jpeg"/>
  <Override PartName="/ppt/media/image11.jpeg" ContentType="image/jpeg"/>
  <Override PartName="/ppt/media/image12.jpeg" ContentType="image/jpeg"/>
  <Override PartName="/ppt/media/media14.mp4" ContentType="video/mp4"/>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layout>
        <c:manualLayout>
          <c:layoutTarget val="inner"/>
          <c:xMode val="edge"/>
          <c:yMode val="edge"/>
          <c:x val="0.0832022029897718"/>
          <c:y val="0.107377548946548"/>
          <c:w val="0.915388145816942"/>
          <c:h val="0.82460537903936"/>
        </c:manualLayout>
      </c:layout>
      <c:lineChart>
        <c:grouping val="standard"/>
        <c:varyColors val="0"/>
        <c:ser>
          <c:idx val="0"/>
          <c:order val="0"/>
          <c:tx>
            <c:strRef>
              <c:f>label 0</c:f>
              <c:strCache>
                <c:ptCount val="1"/>
                <c:pt idx="0">
                  <c:v>Series 1</c:v>
                </c:pt>
              </c:strCache>
            </c:strRef>
          </c:tx>
          <c:spPr>
            <a:solidFill>
              <a:srgbClr val="1cade4"/>
            </a:solidFill>
            <a:ln w="22320">
              <a:solidFill>
                <a:srgbClr val="1cade4"/>
              </a:solidFill>
              <a:round/>
            </a:ln>
          </c:spPr>
          <c:marker>
            <c:symbol val="none"/>
          </c:marker>
          <c:dLbls>
            <c:numFmt formatCode="General" sourceLinked="1"/>
            <c:txPr>
              <a:bodyPr/>
              <a:lstStyle/>
              <a:p>
                <a:pPr>
                  <a:defRPr b="0" sz="1000" spc="-1" strike="noStrike">
                    <a:solidFill>
                      <a:srgbClr val="ffffff"/>
                    </a:solidFill>
                    <a:latin typeface="Tw Cen MT"/>
                  </a:defRPr>
                </a:pPr>
              </a:p>
            </c:txPr>
            <c:dLblPos val="r"/>
            <c:showLegendKey val="0"/>
            <c:showVal val="0"/>
            <c:showCatName val="0"/>
            <c:showSerName val="0"/>
            <c:showPercent val="0"/>
            <c:showLeaderLines val="0"/>
          </c:dLbls>
          <c:cat>
            <c:strRef>
              <c:f>categories</c:f>
              <c:strCache>
                <c:ptCount val="3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strCache>
            </c:strRef>
          </c:cat>
          <c:val>
            <c:numRef>
              <c:f>0</c:f>
              <c:numCache>
                <c:formatCode>General</c:formatCode>
                <c:ptCount val="30"/>
                <c:pt idx="0">
                  <c:v>30.4005897774988</c:v>
                </c:pt>
                <c:pt idx="1">
                  <c:v>24.0939892372306</c:v>
                </c:pt>
                <c:pt idx="2">
                  <c:v>29.6588011542145</c:v>
                </c:pt>
                <c:pt idx="3">
                  <c:v>34.2789380830161</c:v>
                </c:pt>
                <c:pt idx="4">
                  <c:v>38.8675862124988</c:v>
                </c:pt>
                <c:pt idx="5">
                  <c:v>42.9288905798172</c:v>
                </c:pt>
                <c:pt idx="6">
                  <c:v>29.712212724345</c:v>
                </c:pt>
                <c:pt idx="7">
                  <c:v>27.3947701162221</c:v>
                </c:pt>
                <c:pt idx="8">
                  <c:v>30.0948660288538</c:v>
                </c:pt>
                <c:pt idx="9">
                  <c:v>31.6521842564855</c:v>
                </c:pt>
                <c:pt idx="10">
                  <c:v>34.4112720416516</c:v>
                </c:pt>
                <c:pt idx="11">
                  <c:v>35.7023276236592</c:v>
                </c:pt>
                <c:pt idx="12">
                  <c:v>36.8343432034765</c:v>
                </c:pt>
                <c:pt idx="13">
                  <c:v>39.2625955294589</c:v>
                </c:pt>
                <c:pt idx="14">
                  <c:v>40.7118943272804</c:v>
                </c:pt>
                <c:pt idx="15">
                  <c:v>41.6745058736022</c:v>
                </c:pt>
                <c:pt idx="16">
                  <c:v>42.3154494592121</c:v>
                </c:pt>
                <c:pt idx="17">
                  <c:v>43.0731823249739</c:v>
                </c:pt>
                <c:pt idx="18">
                  <c:v>44.2885041845088</c:v>
                </c:pt>
                <c:pt idx="19">
                  <c:v>45.0522163692785</c:v>
                </c:pt>
                <c:pt idx="20">
                  <c:v>45.6768175777124</c:v>
                </c:pt>
                <c:pt idx="21">
                  <c:v>46.9132652088087</c:v>
                </c:pt>
                <c:pt idx="22">
                  <c:v>47.8667090133744</c:v>
                </c:pt>
                <c:pt idx="23">
                  <c:v>48.4948979348552</c:v>
                </c:pt>
                <c:pt idx="24">
                  <c:v>48.8699777393925</c:v>
                </c:pt>
                <c:pt idx="25">
                  <c:v>49.7221781283008</c:v>
                </c:pt>
                <c:pt idx="26">
                  <c:v>50.4575894195206</c:v>
                </c:pt>
                <c:pt idx="27">
                  <c:v>50.6728319489226</c:v>
                </c:pt>
                <c:pt idx="28">
                  <c:v>50.9506540030849</c:v>
                </c:pt>
                <c:pt idx="29">
                  <c:v>51.7071907617608</c:v>
                </c:pt>
              </c:numCache>
            </c:numRef>
          </c:val>
          <c:smooth val="0"/>
        </c:ser>
        <c:hiLowLines>
          <c:spPr>
            <a:ln>
              <a:noFill/>
            </a:ln>
          </c:spPr>
        </c:hiLowLines>
        <c:marker val="0"/>
        <c:axId val="21704520"/>
        <c:axId val="81656827"/>
      </c:lineChart>
      <c:catAx>
        <c:axId val="21704520"/>
        <c:scaling>
          <c:orientation val="minMax"/>
        </c:scaling>
        <c:delete val="0"/>
        <c:axPos val="b"/>
        <c:numFmt formatCode="MM/DD/YYYY" sourceLinked="1"/>
        <c:majorTickMark val="none"/>
        <c:minorTickMark val="none"/>
        <c:tickLblPos val="nextTo"/>
        <c:spPr>
          <a:ln w="9360">
            <a:solidFill>
              <a:srgbClr val="d9d9d9"/>
            </a:solidFill>
            <a:round/>
          </a:ln>
        </c:spPr>
        <c:txPr>
          <a:bodyPr/>
          <a:lstStyle/>
          <a:p>
            <a:pPr>
              <a:defRPr b="0" sz="1197" spc="18" strike="noStrike">
                <a:solidFill>
                  <a:srgbClr val="595959"/>
                </a:solidFill>
                <a:latin typeface="Tw Cen MT"/>
              </a:defRPr>
            </a:pPr>
          </a:p>
        </c:txPr>
        <c:crossAx val="81656827"/>
        <c:crosses val="autoZero"/>
        <c:auto val="1"/>
        <c:lblAlgn val="ctr"/>
        <c:lblOffset val="100"/>
      </c:catAx>
      <c:valAx>
        <c:axId val="81656827"/>
        <c:scaling>
          <c:orientation val="minMax"/>
        </c:scaling>
        <c:delete val="0"/>
        <c:axPos val="l"/>
        <c:numFmt formatCode="General" sourceLinked="0"/>
        <c:majorTickMark val="none"/>
        <c:minorTickMark val="none"/>
        <c:tickLblPos val="nextTo"/>
        <c:spPr>
          <a:ln w="9360">
            <a:noFill/>
          </a:ln>
        </c:spPr>
        <c:txPr>
          <a:bodyPr/>
          <a:lstStyle/>
          <a:p>
            <a:pPr>
              <a:defRPr b="0" sz="1197" spc="18" strike="noStrike">
                <a:solidFill>
                  <a:srgbClr val="595959"/>
                </a:solidFill>
                <a:latin typeface="Tw Cen MT"/>
              </a:defRPr>
            </a:pPr>
          </a:p>
        </c:txPr>
        <c:crossAx val="21704520"/>
        <c:crosses val="autoZero"/>
        <c:crossBetween val="midCat"/>
      </c:valAx>
      <c:dTable>
        <c:showHorzBorder val="1"/>
        <c:showVertBorder val="1"/>
        <c:showOutline val="1"/>
      </c:dTable>
      <c:spPr>
        <a:gradFill>
          <a:gsLst>
            <a:gs pos="0">
              <a:srgbClr val="ffffff"/>
            </a:gs>
            <a:gs pos="100000">
              <a:srgbClr val="f2f2f2"/>
            </a:gs>
          </a:gsLst>
          <a:lin ang="5400000"/>
        </a:gradFill>
        <a:ln>
          <a:noFill/>
        </a:ln>
      </c:spPr>
    </c:plotArea>
    <c:plotVisOnly val="1"/>
    <c:dispBlanksAs val="gap"/>
  </c:chart>
  <c:spPr>
    <a:solidFill>
      <a:srgbClr val="ffffff"/>
    </a:solid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24"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5"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27"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8"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9"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0"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32"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3"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4"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5"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6"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7"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85" name="PlaceHolder 2"/>
          <p:cNvSpPr>
            <a:spLocks noGrp="1"/>
          </p:cNvSpPr>
          <p:nvPr>
            <p:ph type="subTitle"/>
          </p:nvPr>
        </p:nvSpPr>
        <p:spPr>
          <a:xfrm>
            <a:off x="1141560" y="2249640"/>
            <a:ext cx="9905760" cy="3541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87"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89"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0"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1141560" y="618480"/>
            <a:ext cx="9905760" cy="6853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94"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5"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6"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03" name="PlaceHolder 2"/>
          <p:cNvSpPr>
            <a:spLocks noGrp="1"/>
          </p:cNvSpPr>
          <p:nvPr>
            <p:ph type="subTitle"/>
          </p:nvPr>
        </p:nvSpPr>
        <p:spPr>
          <a:xfrm>
            <a:off x="1141560" y="2249640"/>
            <a:ext cx="9905760" cy="3541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98"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9"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0"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0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3"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4"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06"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7"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09"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0"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1"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2"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14"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5"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6"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7"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8"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9"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7"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68" name="PlaceHolder 2"/>
          <p:cNvSpPr>
            <a:spLocks noGrp="1"/>
          </p:cNvSpPr>
          <p:nvPr>
            <p:ph type="subTitle"/>
          </p:nvPr>
        </p:nvSpPr>
        <p:spPr>
          <a:xfrm>
            <a:off x="1141560" y="2249640"/>
            <a:ext cx="9905760" cy="3541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70"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72"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73"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4"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05"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5" name="PlaceHolder 1"/>
          <p:cNvSpPr>
            <a:spLocks noGrp="1"/>
          </p:cNvSpPr>
          <p:nvPr>
            <p:ph type="subTitle"/>
          </p:nvPr>
        </p:nvSpPr>
        <p:spPr>
          <a:xfrm>
            <a:off x="1141560" y="618480"/>
            <a:ext cx="9905760" cy="6853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77"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78"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79"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81"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82"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83"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85"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86"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87"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89"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0"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9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3"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4"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5"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97"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8"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99"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00"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01"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02"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0"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351" name="PlaceHolder 2"/>
          <p:cNvSpPr>
            <a:spLocks noGrp="1"/>
          </p:cNvSpPr>
          <p:nvPr>
            <p:ph type="subTitle"/>
          </p:nvPr>
        </p:nvSpPr>
        <p:spPr>
          <a:xfrm>
            <a:off x="1141560" y="2249640"/>
            <a:ext cx="9905760" cy="3541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353"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07"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08"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355"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56"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7"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8" name="PlaceHolder 1"/>
          <p:cNvSpPr>
            <a:spLocks noGrp="1"/>
          </p:cNvSpPr>
          <p:nvPr>
            <p:ph type="subTitle"/>
          </p:nvPr>
        </p:nvSpPr>
        <p:spPr>
          <a:xfrm>
            <a:off x="1141560" y="618480"/>
            <a:ext cx="9905760" cy="6853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360"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61"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62"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364"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65"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66"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368"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69"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70"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372"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73"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375"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76"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77"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78"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380"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81"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82"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83"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84"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385"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1141560" y="618480"/>
            <a:ext cx="9905760" cy="6853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1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3"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4"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16"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7"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8"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20"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1"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2"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2" descr=""/>
          <p:cNvPicPr/>
          <p:nvPr/>
        </p:nvPicPr>
        <p:blipFill>
          <a:blip r:embed="rId3"/>
          <a:stretch/>
        </p:blipFill>
        <p:spPr>
          <a:xfrm>
            <a:off x="0" y="0"/>
            <a:ext cx="12191760" cy="6857640"/>
          </a:xfrm>
          <a:prstGeom prst="rect">
            <a:avLst/>
          </a:prstGeom>
          <a:ln>
            <a:noFill/>
          </a:ln>
        </p:spPr>
      </p:pic>
      <p:grpSp>
        <p:nvGrpSpPr>
          <p:cNvPr id="1" name="Group 1"/>
          <p:cNvGrpSpPr/>
          <p:nvPr/>
        </p:nvGrpSpPr>
        <p:grpSpPr>
          <a:xfrm>
            <a:off x="-14400" y="0"/>
            <a:ext cx="12053520" cy="6857640"/>
            <a:chOff x="-14400" y="0"/>
            <a:chExt cx="12053520" cy="6857640"/>
          </a:xfrm>
        </p:grpSpPr>
        <p:grpSp>
          <p:nvGrpSpPr>
            <p:cNvPr id="2" name="Group 2"/>
            <p:cNvGrpSpPr/>
            <p:nvPr/>
          </p:nvGrpSpPr>
          <p:grpSpPr>
            <a:xfrm>
              <a:off x="-14400" y="0"/>
              <a:ext cx="1220760" cy="6857640"/>
              <a:chOff x="-14400" y="0"/>
              <a:chExt cx="1220760" cy="6857640"/>
            </a:xfrm>
          </p:grpSpPr>
          <p:sp>
            <p:nvSpPr>
              <p:cNvPr id="3" name="CustomShape 3"/>
              <p:cNvSpPr/>
              <p:nvPr/>
            </p:nvSpPr>
            <p:spPr>
              <a:xfrm>
                <a:off x="114480" y="4680"/>
                <a:ext cx="23400" cy="2180880"/>
              </a:xfrm>
              <a:prstGeom prst="rect">
                <a:avLst/>
              </a:prstGeom>
              <a:noFill/>
              <a:ln>
                <a:noFill/>
              </a:ln>
            </p:spPr>
            <p:style>
              <a:lnRef idx="0"/>
              <a:fillRef idx="0"/>
              <a:effectRef idx="0"/>
              <a:fontRef idx="minor"/>
            </p:style>
          </p:sp>
          <p:sp>
            <p:nvSpPr>
              <p:cNvPr id="4"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5"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6"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noFill/>
              <a:ln>
                <a:noFill/>
              </a:ln>
            </p:spPr>
            <p:style>
              <a:lnRef idx="0"/>
              <a:fillRef idx="0"/>
              <a:effectRef idx="0"/>
              <a:fontRef idx="minor"/>
            </p:style>
          </p:sp>
          <p:sp>
            <p:nvSpPr>
              <p:cNvPr id="7"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noFill/>
              <a:ln>
                <a:noFill/>
              </a:ln>
            </p:spPr>
            <p:style>
              <a:lnRef idx="0"/>
              <a:fillRef idx="0"/>
              <a:effectRef idx="0"/>
              <a:fontRef idx="minor"/>
            </p:style>
          </p:sp>
          <p:sp>
            <p:nvSpPr>
              <p:cNvPr id="8"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noFill/>
              <a:ln>
                <a:noFill/>
              </a:ln>
            </p:spPr>
            <p:style>
              <a:lnRef idx="0"/>
              <a:fillRef idx="0"/>
              <a:effectRef idx="0"/>
              <a:fontRef idx="minor"/>
            </p:style>
          </p:sp>
          <p:sp>
            <p:nvSpPr>
              <p:cNvPr id="9"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noFill/>
              <a:ln>
                <a:noFill/>
              </a:ln>
            </p:spPr>
            <p:style>
              <a:lnRef idx="0"/>
              <a:fillRef idx="0"/>
              <a:effectRef idx="0"/>
              <a:fontRef idx="minor"/>
            </p:style>
          </p:sp>
          <p:sp>
            <p:nvSpPr>
              <p:cNvPr id="10"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noFill/>
              <a:ln>
                <a:noFill/>
              </a:ln>
            </p:spPr>
            <p:style>
              <a:lnRef idx="0"/>
              <a:fillRef idx="0"/>
              <a:effectRef idx="0"/>
              <a:fontRef idx="minor"/>
            </p:style>
          </p:sp>
          <p:sp>
            <p:nvSpPr>
              <p:cNvPr id="11"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2"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noFill/>
              <a:ln>
                <a:noFill/>
              </a:ln>
            </p:spPr>
            <p:style>
              <a:lnRef idx="0"/>
              <a:fillRef idx="0"/>
              <a:effectRef idx="0"/>
              <a:fontRef idx="minor"/>
            </p:style>
          </p:sp>
          <p:sp>
            <p:nvSpPr>
              <p:cNvPr id="13"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noFill/>
              <a:ln>
                <a:noFill/>
              </a:ln>
            </p:spPr>
            <p:style>
              <a:lnRef idx="0"/>
              <a:fillRef idx="0"/>
              <a:effectRef idx="0"/>
              <a:fontRef idx="minor"/>
            </p:style>
          </p:sp>
          <p:sp>
            <p:nvSpPr>
              <p:cNvPr id="14" name="Line 14"/>
              <p:cNvSpPr/>
              <p:nvPr/>
            </p:nvSpPr>
            <p:spPr>
              <a:xfrm>
                <a:off x="-4680" y="9360"/>
                <a:ext cx="360" cy="360"/>
              </a:xfrm>
              <a:prstGeom prst="line">
                <a:avLst/>
              </a:prstGeom>
              <a:ln>
                <a:solidFill>
                  <a:srgbClr val="ffffff"/>
                </a:solidFill>
              </a:ln>
            </p:spPr>
            <p:style>
              <a:lnRef idx="0"/>
              <a:fillRef idx="0"/>
              <a:effectRef idx="0"/>
              <a:fontRef idx="minor"/>
            </p:style>
          </p:sp>
          <p:sp>
            <p:nvSpPr>
              <p:cNvPr id="15"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noFill/>
              <a:ln>
                <a:noFill/>
              </a:ln>
            </p:spPr>
            <p:style>
              <a:lnRef idx="0"/>
              <a:fillRef idx="0"/>
              <a:effectRef idx="0"/>
              <a:fontRef idx="minor"/>
            </p:style>
          </p:sp>
          <p:sp>
            <p:nvSpPr>
              <p:cNvPr id="16"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noFill/>
              <a:ln>
                <a:noFill/>
              </a:ln>
            </p:spPr>
            <p:style>
              <a:lnRef idx="0"/>
              <a:fillRef idx="0"/>
              <a:effectRef idx="0"/>
              <a:fontRef idx="minor"/>
            </p:style>
          </p:sp>
          <p:sp>
            <p:nvSpPr>
              <p:cNvPr id="17"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noFill/>
              <a:ln>
                <a:noFill/>
              </a:ln>
            </p:spPr>
            <p:style>
              <a:lnRef idx="0"/>
              <a:fillRef idx="0"/>
              <a:effectRef idx="0"/>
              <a:fontRef idx="minor"/>
            </p:style>
          </p:sp>
          <p:sp>
            <p:nvSpPr>
              <p:cNvPr id="18"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noFill/>
              <a:ln>
                <a:noFill/>
              </a:ln>
            </p:spPr>
            <p:style>
              <a:lnRef idx="0"/>
              <a:fillRef idx="0"/>
              <a:effectRef idx="0"/>
              <a:fontRef idx="minor"/>
            </p:style>
          </p:sp>
          <p:sp>
            <p:nvSpPr>
              <p:cNvPr id="19" name="CustomShape 19"/>
              <p:cNvSpPr/>
              <p:nvPr/>
            </p:nvSpPr>
            <p:spPr>
              <a:xfrm>
                <a:off x="133200" y="4662360"/>
                <a:ext cx="23400" cy="2180880"/>
              </a:xfrm>
              <a:prstGeom prst="rect">
                <a:avLst/>
              </a:prstGeom>
              <a:noFill/>
              <a:ln>
                <a:noFill/>
              </a:ln>
            </p:spPr>
            <p:style>
              <a:lnRef idx="0"/>
              <a:fillRef idx="0"/>
              <a:effectRef idx="0"/>
              <a:fontRef idx="minor"/>
            </p:style>
          </p:sp>
          <p:sp>
            <p:nvSpPr>
              <p:cNvPr id="20"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noFill/>
              <a:ln>
                <a:noFill/>
              </a:ln>
            </p:spPr>
            <p:style>
              <a:lnRef idx="0"/>
              <a:fillRef idx="0"/>
              <a:effectRef idx="0"/>
              <a:fontRef idx="minor"/>
            </p:style>
          </p:sp>
          <p:sp>
            <p:nvSpPr>
              <p:cNvPr id="21"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22"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noFill/>
              <a:ln>
                <a:noFill/>
              </a:ln>
            </p:spPr>
            <p:style>
              <a:lnRef idx="0"/>
              <a:fillRef idx="0"/>
              <a:effectRef idx="0"/>
              <a:fontRef idx="minor"/>
            </p:style>
          </p:sp>
          <p:sp>
            <p:nvSpPr>
              <p:cNvPr id="23"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4"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noFill/>
              <a:ln>
                <a:noFill/>
              </a:ln>
            </p:spPr>
            <p:style>
              <a:lnRef idx="0"/>
              <a:fillRef idx="0"/>
              <a:effectRef idx="0"/>
              <a:fontRef idx="minor"/>
            </p:style>
          </p:sp>
          <p:sp>
            <p:nvSpPr>
              <p:cNvPr id="25"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noFill/>
              <a:ln>
                <a:noFill/>
              </a:ln>
            </p:spPr>
            <p:style>
              <a:lnRef idx="0"/>
              <a:fillRef idx="0"/>
              <a:effectRef idx="0"/>
              <a:fontRef idx="minor"/>
            </p:style>
          </p:sp>
          <p:sp>
            <p:nvSpPr>
              <p:cNvPr id="26"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7"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8"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noFill/>
              <a:ln>
                <a:noFill/>
              </a:ln>
            </p:spPr>
            <p:style>
              <a:lnRef idx="0"/>
              <a:fillRef idx="0"/>
              <a:effectRef idx="0"/>
              <a:fontRef idx="minor"/>
            </p:style>
          </p:sp>
          <p:sp>
            <p:nvSpPr>
              <p:cNvPr id="29"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noFill/>
              <a:ln>
                <a:noFill/>
              </a:ln>
            </p:spPr>
            <p:style>
              <a:lnRef idx="0"/>
              <a:fillRef idx="0"/>
              <a:effectRef idx="0"/>
              <a:fontRef idx="minor"/>
            </p:style>
          </p:sp>
        </p:grpSp>
        <p:grpSp>
          <p:nvGrpSpPr>
            <p:cNvPr id="30" name="Group 30"/>
            <p:cNvGrpSpPr/>
            <p:nvPr/>
          </p:nvGrpSpPr>
          <p:grpSpPr>
            <a:xfrm>
              <a:off x="11364840" y="0"/>
              <a:ext cx="674280" cy="6848280"/>
              <a:chOff x="11364840" y="0"/>
              <a:chExt cx="674280" cy="6848280"/>
            </a:xfrm>
          </p:grpSpPr>
          <p:sp>
            <p:nvSpPr>
              <p:cNvPr id="31"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noFill/>
              <a:ln>
                <a:noFill/>
              </a:ln>
            </p:spPr>
            <p:style>
              <a:lnRef idx="0"/>
              <a:fillRef idx="0"/>
              <a:effectRef idx="0"/>
              <a:fontRef idx="minor"/>
            </p:style>
          </p:sp>
          <p:sp>
            <p:nvSpPr>
              <p:cNvPr id="32"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noFill/>
              <a:ln>
                <a:noFill/>
              </a:ln>
            </p:spPr>
            <p:style>
              <a:lnRef idx="0"/>
              <a:fillRef idx="0"/>
              <a:effectRef idx="0"/>
              <a:fontRef idx="minor"/>
            </p:style>
          </p:sp>
          <p:sp>
            <p:nvSpPr>
              <p:cNvPr id="33"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4"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noFill/>
              <a:ln>
                <a:noFill/>
              </a:ln>
            </p:spPr>
            <p:style>
              <a:lnRef idx="0"/>
              <a:fillRef idx="0"/>
              <a:effectRef idx="0"/>
              <a:fontRef idx="minor"/>
            </p:style>
          </p:sp>
          <p:sp>
            <p:nvSpPr>
              <p:cNvPr id="35"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noFill/>
              <a:ln>
                <a:noFill/>
              </a:ln>
            </p:spPr>
            <p:style>
              <a:lnRef idx="0"/>
              <a:fillRef idx="0"/>
              <a:effectRef idx="0"/>
              <a:fontRef idx="minor"/>
            </p:style>
          </p:sp>
          <p:sp>
            <p:nvSpPr>
              <p:cNvPr id="36"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noFill/>
              <a:ln>
                <a:noFill/>
              </a:ln>
            </p:spPr>
            <p:style>
              <a:lnRef idx="0"/>
              <a:fillRef idx="0"/>
              <a:effectRef idx="0"/>
              <a:fontRef idx="minor"/>
            </p:style>
          </p:sp>
          <p:sp>
            <p:nvSpPr>
              <p:cNvPr id="37"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8"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noFill/>
              <a:ln>
                <a:noFill/>
              </a:ln>
            </p:spPr>
            <p:style>
              <a:lnRef idx="0"/>
              <a:fillRef idx="0"/>
              <a:effectRef idx="0"/>
              <a:fontRef idx="minor"/>
            </p:style>
          </p:sp>
          <p:sp>
            <p:nvSpPr>
              <p:cNvPr id="39"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40" name="CustomShape 40"/>
              <p:cNvSpPr/>
              <p:nvPr/>
            </p:nvSpPr>
            <p:spPr>
              <a:xfrm>
                <a:off x="11939760" y="6595920"/>
                <a:ext cx="23400" cy="252000"/>
              </a:xfrm>
              <a:prstGeom prst="rect">
                <a:avLst/>
              </a:prstGeom>
              <a:noFill/>
              <a:ln>
                <a:noFill/>
              </a:ln>
            </p:spPr>
            <p:style>
              <a:lnRef idx="0"/>
              <a:fillRef idx="0"/>
              <a:effectRef idx="0"/>
              <a:fontRef idx="minor"/>
            </p:style>
          </p:sp>
        </p:grpSp>
      </p:grpSp>
      <p:pic>
        <p:nvPicPr>
          <p:cNvPr id="41" name="Picture 2" descr=""/>
          <p:cNvPicPr/>
          <p:nvPr/>
        </p:nvPicPr>
        <p:blipFill>
          <a:blip r:embed="rId4"/>
          <a:stretch/>
        </p:blipFill>
        <p:spPr>
          <a:xfrm>
            <a:off x="0" y="0"/>
            <a:ext cx="12191760" cy="6857640"/>
          </a:xfrm>
          <a:prstGeom prst="rect">
            <a:avLst/>
          </a:prstGeom>
          <a:ln>
            <a:noFill/>
          </a:ln>
        </p:spPr>
      </p:pic>
      <p:grpSp>
        <p:nvGrpSpPr>
          <p:cNvPr id="42" name="Group 41"/>
          <p:cNvGrpSpPr/>
          <p:nvPr/>
        </p:nvGrpSpPr>
        <p:grpSpPr>
          <a:xfrm>
            <a:off x="0" y="0"/>
            <a:ext cx="2304720" cy="6857640"/>
            <a:chOff x="0" y="0"/>
            <a:chExt cx="2304720" cy="6857640"/>
          </a:xfrm>
        </p:grpSpPr>
        <p:sp>
          <p:nvSpPr>
            <p:cNvPr id="43" name="CustomShape 42"/>
            <p:cNvSpPr/>
            <p:nvPr/>
          </p:nvSpPr>
          <p:spPr>
            <a:xfrm>
              <a:off x="1209600" y="4680"/>
              <a:ext cx="23400" cy="2180880"/>
            </a:xfrm>
            <a:prstGeom prst="rect">
              <a:avLst/>
            </a:pr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44" name="CustomShape 43"/>
            <p:cNvSpPr/>
            <p:nvPr/>
          </p:nvSpPr>
          <p:spPr>
            <a:xfrm>
              <a:off x="112860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45" name="CustomShape 44"/>
            <p:cNvSpPr/>
            <p:nvPr/>
          </p:nvSpPr>
          <p:spPr>
            <a:xfrm>
              <a:off x="112392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46" name="CustomShape 45"/>
            <p:cNvSpPr/>
            <p:nvPr/>
          </p:nvSpPr>
          <p:spPr>
            <a:xfrm>
              <a:off x="414360" y="9360"/>
              <a:ext cx="28080" cy="4481280"/>
            </a:xfrm>
            <a:prstGeom prst="rect">
              <a:avLst/>
            </a:pr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47" name="CustomShape 46"/>
            <p:cNvSpPr/>
            <p:nvPr/>
          </p:nvSpPr>
          <p:spPr>
            <a:xfrm>
              <a:off x="3333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48" name="CustomShape 47"/>
            <p:cNvSpPr/>
            <p:nvPr/>
          </p:nvSpPr>
          <p:spPr>
            <a:xfrm>
              <a:off x="190440" y="9360"/>
              <a:ext cx="151920" cy="90756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49" name="CustomShape 48"/>
            <p:cNvSpPr/>
            <p:nvPr/>
          </p:nvSpPr>
          <p:spPr>
            <a:xfrm>
              <a:off x="1290600" y="14400"/>
              <a:ext cx="375840" cy="180144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50" name="CustomShape 49"/>
            <p:cNvSpPr/>
            <p:nvPr/>
          </p:nvSpPr>
          <p:spPr>
            <a:xfrm>
              <a:off x="1600200" y="18018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51" name="CustomShape 50"/>
            <p:cNvSpPr/>
            <p:nvPr/>
          </p:nvSpPr>
          <p:spPr>
            <a:xfrm>
              <a:off x="1380960" y="9360"/>
              <a:ext cx="371160" cy="142524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52" name="CustomShape 51"/>
            <p:cNvSpPr/>
            <p:nvPr/>
          </p:nvSpPr>
          <p:spPr>
            <a:xfrm>
              <a:off x="164304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53" name="CustomShape 52"/>
            <p:cNvSpPr/>
            <p:nvPr/>
          </p:nvSpPr>
          <p:spPr>
            <a:xfrm>
              <a:off x="1685880" y="14209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54" name="CustomShape 53"/>
            <p:cNvSpPr/>
            <p:nvPr/>
          </p:nvSpPr>
          <p:spPr>
            <a:xfrm>
              <a:off x="1685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55" name="CustomShape 54"/>
            <p:cNvSpPr/>
            <p:nvPr/>
          </p:nvSpPr>
          <p:spPr>
            <a:xfrm>
              <a:off x="1743120" y="4680"/>
              <a:ext cx="418680" cy="52200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56" name="CustomShape 55"/>
            <p:cNvSpPr/>
            <p:nvPr/>
          </p:nvSpPr>
          <p:spPr>
            <a:xfrm>
              <a:off x="211932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57" name="CustomShape 56"/>
            <p:cNvSpPr/>
            <p:nvPr/>
          </p:nvSpPr>
          <p:spPr>
            <a:xfrm>
              <a:off x="952560" y="4680"/>
              <a:ext cx="151920" cy="90756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58" name="CustomShape 57"/>
            <p:cNvSpPr/>
            <p:nvPr/>
          </p:nvSpPr>
          <p:spPr>
            <a:xfrm>
              <a:off x="866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59" name="CustomShape 58"/>
            <p:cNvSpPr/>
            <p:nvPr/>
          </p:nvSpPr>
          <p:spPr>
            <a:xfrm>
              <a:off x="890640" y="15541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60" name="CustomShape 59"/>
            <p:cNvSpPr/>
            <p:nvPr/>
          </p:nvSpPr>
          <p:spPr>
            <a:xfrm>
              <a:off x="738360" y="5622840"/>
              <a:ext cx="337680" cy="121572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61" name="CustomShape 60"/>
            <p:cNvSpPr/>
            <p:nvPr/>
          </p:nvSpPr>
          <p:spPr>
            <a:xfrm>
              <a:off x="647640" y="5479920"/>
              <a:ext cx="156960" cy="15696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62" name="CustomShape 61"/>
            <p:cNvSpPr/>
            <p:nvPr/>
          </p:nvSpPr>
          <p:spPr>
            <a:xfrm>
              <a:off x="66600" y="903240"/>
              <a:ext cx="190080" cy="1900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63" name="CustomShape 62"/>
            <p:cNvSpPr/>
            <p:nvPr/>
          </p:nvSpPr>
          <p:spPr>
            <a:xfrm>
              <a:off x="0" y="3897360"/>
              <a:ext cx="132840" cy="266400"/>
            </a:xfrm>
            <a:custGeom>
              <a:avLst/>
              <a:gdLst/>
              <a:ahLst/>
              <a:rect l="l" t="t" r="r" b="b"/>
              <a:pathLst>
                <a:path w="84" h="168">
                  <a:moveTo>
                    <a:pt x="69" y="168"/>
                  </a:moveTo>
                  <a:lnTo>
                    <a:pt x="0" y="6"/>
                  </a:lnTo>
                  <a:lnTo>
                    <a:pt x="12" y="0"/>
                  </a:lnTo>
                  <a:lnTo>
                    <a:pt x="84" y="162"/>
                  </a:lnTo>
                  <a:lnTo>
                    <a:pt x="69" y="168"/>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64" name="CustomShape 63"/>
            <p:cNvSpPr/>
            <p:nvPr/>
          </p:nvSpPr>
          <p:spPr>
            <a:xfrm>
              <a:off x="66600" y="414972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65" name="CustomShape 64"/>
            <p:cNvSpPr/>
            <p:nvPr/>
          </p:nvSpPr>
          <p:spPr>
            <a:xfrm>
              <a:off x="0" y="1644480"/>
              <a:ext cx="132840" cy="269640"/>
            </a:xfrm>
            <a:custGeom>
              <a:avLst/>
              <a:gdLst/>
              <a:ahLst/>
              <a:rect l="l" t="t" r="r" b="b"/>
              <a:pathLst>
                <a:path w="84" h="170">
                  <a:moveTo>
                    <a:pt x="12" y="170"/>
                  </a:moveTo>
                  <a:lnTo>
                    <a:pt x="0" y="164"/>
                  </a:lnTo>
                  <a:lnTo>
                    <a:pt x="69" y="0"/>
                  </a:lnTo>
                  <a:lnTo>
                    <a:pt x="84" y="6"/>
                  </a:lnTo>
                  <a:lnTo>
                    <a:pt x="12" y="170"/>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66" name="CustomShape 65"/>
            <p:cNvSpPr/>
            <p:nvPr/>
          </p:nvSpPr>
          <p:spPr>
            <a:xfrm>
              <a:off x="66600" y="14684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67" name="CustomShape 66"/>
            <p:cNvSpPr/>
            <p:nvPr/>
          </p:nvSpPr>
          <p:spPr>
            <a:xfrm>
              <a:off x="695160" y="4680"/>
              <a:ext cx="309240" cy="155844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68" name="CustomShape 67"/>
            <p:cNvSpPr/>
            <p:nvPr/>
          </p:nvSpPr>
          <p:spPr>
            <a:xfrm>
              <a:off x="57240" y="48816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69" name="CustomShape 68"/>
            <p:cNvSpPr/>
            <p:nvPr/>
          </p:nvSpPr>
          <p:spPr>
            <a:xfrm>
              <a:off x="138240" y="5060880"/>
              <a:ext cx="304560" cy="177768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70" name="CustomShape 69"/>
            <p:cNvSpPr/>
            <p:nvPr/>
          </p:nvSpPr>
          <p:spPr>
            <a:xfrm>
              <a:off x="561960" y="64310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71" name="CustomShape 70"/>
            <p:cNvSpPr/>
            <p:nvPr/>
          </p:nvSpPr>
          <p:spPr>
            <a:xfrm>
              <a:off x="642960" y="6610320"/>
              <a:ext cx="23400" cy="242640"/>
            </a:xfrm>
            <a:prstGeom prst="rect">
              <a:avLst/>
            </a:pr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72" name="CustomShape 71"/>
            <p:cNvSpPr/>
            <p:nvPr/>
          </p:nvSpPr>
          <p:spPr>
            <a:xfrm>
              <a:off x="76320" y="6431040"/>
              <a:ext cx="190080" cy="18864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73" name="CustomShape 72"/>
            <p:cNvSpPr/>
            <p:nvPr/>
          </p:nvSpPr>
          <p:spPr>
            <a:xfrm>
              <a:off x="0" y="5978520"/>
              <a:ext cx="190080" cy="46152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74" name="CustomShape 73"/>
            <p:cNvSpPr/>
            <p:nvPr/>
          </p:nvSpPr>
          <p:spPr>
            <a:xfrm>
              <a:off x="1014480" y="1801800"/>
              <a:ext cx="213840" cy="75528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75" name="CustomShape 74"/>
            <p:cNvSpPr/>
            <p:nvPr/>
          </p:nvSpPr>
          <p:spPr>
            <a:xfrm>
              <a:off x="938160" y="2548080"/>
              <a:ext cx="166320" cy="15984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76" name="CustomShape 75"/>
            <p:cNvSpPr/>
            <p:nvPr/>
          </p:nvSpPr>
          <p:spPr>
            <a:xfrm>
              <a:off x="595440" y="4680"/>
              <a:ext cx="637920" cy="402552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77" name="CustomShape 76"/>
            <p:cNvSpPr/>
            <p:nvPr/>
          </p:nvSpPr>
          <p:spPr>
            <a:xfrm>
              <a:off x="122400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78" name="CustomShape 77"/>
            <p:cNvSpPr/>
            <p:nvPr/>
          </p:nvSpPr>
          <p:spPr>
            <a:xfrm>
              <a:off x="1300320" y="1849320"/>
              <a:ext cx="109080" cy="10764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79" name="CustomShape 78"/>
            <p:cNvSpPr/>
            <p:nvPr/>
          </p:nvSpPr>
          <p:spPr>
            <a:xfrm>
              <a:off x="281160" y="3417840"/>
              <a:ext cx="142560" cy="47448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80" name="CustomShape 79"/>
            <p:cNvSpPr/>
            <p:nvPr/>
          </p:nvSpPr>
          <p:spPr>
            <a:xfrm>
              <a:off x="237960" y="3882960"/>
              <a:ext cx="109080" cy="10908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81" name="CustomShape 80"/>
            <p:cNvSpPr/>
            <p:nvPr/>
          </p:nvSpPr>
          <p:spPr>
            <a:xfrm>
              <a:off x="4680" y="2166840"/>
              <a:ext cx="114120" cy="45216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82" name="CustomShape 81"/>
            <p:cNvSpPr/>
            <p:nvPr/>
          </p:nvSpPr>
          <p:spPr>
            <a:xfrm>
              <a:off x="52560" y="2066760"/>
              <a:ext cx="109080" cy="1090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83" name="CustomShape 82"/>
            <p:cNvSpPr/>
            <p:nvPr/>
          </p:nvSpPr>
          <p:spPr>
            <a:xfrm>
              <a:off x="1228680" y="4662360"/>
              <a:ext cx="23400" cy="2180880"/>
            </a:xfrm>
            <a:prstGeom prst="rect">
              <a:avLst/>
            </a:pr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84" name="CustomShape 83"/>
            <p:cNvSpPr/>
            <p:nvPr/>
          </p:nvSpPr>
          <p:spPr>
            <a:xfrm>
              <a:off x="1319040" y="5041800"/>
              <a:ext cx="371160" cy="180144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85" name="CustomShape 84"/>
            <p:cNvSpPr/>
            <p:nvPr/>
          </p:nvSpPr>
          <p:spPr>
            <a:xfrm>
              <a:off x="114768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86" name="CustomShape 85"/>
            <p:cNvSpPr/>
            <p:nvPr/>
          </p:nvSpPr>
          <p:spPr>
            <a:xfrm>
              <a:off x="819000" y="3983040"/>
              <a:ext cx="347400" cy="286020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87" name="CustomShape 86"/>
            <p:cNvSpPr/>
            <p:nvPr/>
          </p:nvSpPr>
          <p:spPr>
            <a:xfrm>
              <a:off x="728640" y="380700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88" name="CustomShape 87"/>
            <p:cNvSpPr/>
            <p:nvPr/>
          </p:nvSpPr>
          <p:spPr>
            <a:xfrm>
              <a:off x="162396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89" name="CustomShape 88"/>
            <p:cNvSpPr/>
            <p:nvPr/>
          </p:nvSpPr>
          <p:spPr>
            <a:xfrm>
              <a:off x="1405080" y="5423040"/>
              <a:ext cx="371160" cy="142524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90" name="CustomShape 89"/>
            <p:cNvSpPr/>
            <p:nvPr/>
          </p:nvSpPr>
          <p:spPr>
            <a:xfrm>
              <a:off x="166680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91" name="CustomShape 90"/>
            <p:cNvSpPr/>
            <p:nvPr/>
          </p:nvSpPr>
          <p:spPr>
            <a:xfrm>
              <a:off x="170964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92" name="CustomShape 91"/>
            <p:cNvSpPr/>
            <p:nvPr/>
          </p:nvSpPr>
          <p:spPr>
            <a:xfrm>
              <a:off x="170964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93" name="CustomShape 92"/>
            <p:cNvSpPr/>
            <p:nvPr/>
          </p:nvSpPr>
          <p:spPr>
            <a:xfrm>
              <a:off x="1766880" y="6330960"/>
              <a:ext cx="418680" cy="52668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94" name="CustomShape 93"/>
            <p:cNvSpPr/>
            <p:nvPr/>
          </p:nvSpPr>
          <p:spPr>
            <a:xfrm>
              <a:off x="214776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95" name="CustomShape 94"/>
            <p:cNvSpPr/>
            <p:nvPr/>
          </p:nvSpPr>
          <p:spPr>
            <a:xfrm>
              <a:off x="504720" y="9360"/>
              <a:ext cx="232920" cy="510336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sp>
          <p:nvSpPr>
            <p:cNvPr id="96" name="CustomShape 95"/>
            <p:cNvSpPr/>
            <p:nvPr/>
          </p:nvSpPr>
          <p:spPr>
            <a:xfrm>
              <a:off x="633240" y="5103720"/>
              <a:ext cx="185400" cy="18540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chemeClr val="tx2"/>
                </a:gs>
                <a:gs pos="100000">
                  <a:schemeClr val="tx2">
                    <a:lumMod val="50000"/>
                  </a:schemeClr>
                </a:gs>
              </a:gsLst>
              <a:lin ang="5400000"/>
            </a:gradFill>
            <a:ln>
              <a:noFill/>
            </a:ln>
          </p:spPr>
          <p:style>
            <a:lnRef idx="0"/>
            <a:fillRef idx="0"/>
            <a:effectRef idx="0"/>
            <a:fontRef idx="minor"/>
          </p:style>
        </p:sp>
      </p:grpSp>
      <p:sp>
        <p:nvSpPr>
          <p:cNvPr id="97" name="PlaceHolder 96"/>
          <p:cNvSpPr>
            <a:spLocks noGrp="1"/>
          </p:cNvSpPr>
          <p:nvPr>
            <p:ph type="title"/>
          </p:nvPr>
        </p:nvSpPr>
        <p:spPr>
          <a:xfrm>
            <a:off x="1876320" y="1122480"/>
            <a:ext cx="8791200" cy="2387160"/>
          </a:xfrm>
          <a:prstGeom prst="rect">
            <a:avLst/>
          </a:prstGeom>
        </p:spPr>
        <p:txBody>
          <a:bodyPr anchor="b">
            <a:normAutofit/>
          </a:bodyPr>
          <a:p>
            <a:pPr>
              <a:lnSpc>
                <a:spcPct val="90000"/>
              </a:lnSpc>
            </a:pPr>
            <a:r>
              <a:rPr b="0" lang="en-US" sz="4800" spc="-1" strike="noStrike" cap="all">
                <a:solidFill>
                  <a:srgbClr val="ffffff"/>
                </a:solidFill>
                <a:latin typeface="Tw Cen MT"/>
              </a:rPr>
              <a:t>Click to edit Master title style</a:t>
            </a:r>
            <a:endParaRPr b="0" lang="en-US" sz="4800" spc="-1" strike="noStrike">
              <a:solidFill>
                <a:srgbClr val="ffffff"/>
              </a:solidFill>
              <a:latin typeface="Tw Cen MT"/>
            </a:endParaRPr>
          </a:p>
        </p:txBody>
      </p:sp>
      <p:sp>
        <p:nvSpPr>
          <p:cNvPr id="98" name="PlaceHolder 97"/>
          <p:cNvSpPr>
            <a:spLocks noGrp="1"/>
          </p:cNvSpPr>
          <p:nvPr>
            <p:ph type="dt"/>
          </p:nvPr>
        </p:nvSpPr>
        <p:spPr>
          <a:xfrm>
            <a:off x="7077600" y="5410080"/>
            <a:ext cx="2742840" cy="364680"/>
          </a:xfrm>
          <a:prstGeom prst="rect">
            <a:avLst/>
          </a:prstGeom>
        </p:spPr>
        <p:txBody>
          <a:bodyPr anchor="ctr">
            <a:noAutofit/>
          </a:bodyPr>
          <a:p>
            <a:pPr algn="r">
              <a:lnSpc>
                <a:spcPct val="100000"/>
              </a:lnSpc>
            </a:pPr>
            <a:fld id="{C8DA3C8D-884F-4906-8A89-E9EA39A22CFC}" type="datetime">
              <a:rPr b="0" lang="en-US" sz="1050" spc="-1" strike="noStrike">
                <a:solidFill>
                  <a:srgbClr val="ffffff"/>
                </a:solidFill>
                <a:latin typeface="Tw Cen MT"/>
              </a:rPr>
              <a:t>1/27/19</a:t>
            </a:fld>
            <a:endParaRPr b="0" lang="en-US" sz="1050" spc="-1" strike="noStrike">
              <a:latin typeface="Times New Roman"/>
            </a:endParaRPr>
          </a:p>
        </p:txBody>
      </p:sp>
      <p:sp>
        <p:nvSpPr>
          <p:cNvPr id="99" name="PlaceHolder 98"/>
          <p:cNvSpPr>
            <a:spLocks noGrp="1"/>
          </p:cNvSpPr>
          <p:nvPr>
            <p:ph type="ftr"/>
          </p:nvPr>
        </p:nvSpPr>
        <p:spPr>
          <a:xfrm>
            <a:off x="1876320" y="5410080"/>
            <a:ext cx="5124600" cy="364680"/>
          </a:xfrm>
          <a:prstGeom prst="rect">
            <a:avLst/>
          </a:prstGeom>
        </p:spPr>
        <p:txBody>
          <a:bodyPr anchor="ctr">
            <a:noAutofit/>
          </a:bodyPr>
          <a:p>
            <a:endParaRPr b="0" lang="en-US" sz="2400" spc="-1" strike="noStrike">
              <a:latin typeface="Times New Roman"/>
            </a:endParaRPr>
          </a:p>
        </p:txBody>
      </p:sp>
      <p:sp>
        <p:nvSpPr>
          <p:cNvPr id="100" name="PlaceHolder 99"/>
          <p:cNvSpPr>
            <a:spLocks noGrp="1"/>
          </p:cNvSpPr>
          <p:nvPr>
            <p:ph type="sldNum"/>
          </p:nvPr>
        </p:nvSpPr>
        <p:spPr>
          <a:xfrm>
            <a:off x="9896760" y="5410080"/>
            <a:ext cx="770760" cy="364680"/>
          </a:xfrm>
          <a:prstGeom prst="rect">
            <a:avLst/>
          </a:prstGeom>
        </p:spPr>
        <p:txBody>
          <a:bodyPr anchor="ctr">
            <a:noAutofit/>
          </a:bodyPr>
          <a:p>
            <a:pPr algn="r">
              <a:lnSpc>
                <a:spcPct val="100000"/>
              </a:lnSpc>
            </a:pPr>
            <a:fld id="{4F2C2758-7D39-4F42-B791-990699F24E89}" type="slidenum">
              <a:rPr b="0" lang="en-US" sz="1050" spc="-1" strike="noStrike">
                <a:solidFill>
                  <a:srgbClr val="ffffff"/>
                </a:solidFill>
                <a:latin typeface="Tw Cen MT"/>
              </a:rPr>
              <a:t>&lt;number&gt;</a:t>
            </a:fld>
            <a:endParaRPr b="0" lang="en-US" sz="1050" spc="-1" strike="noStrike">
              <a:latin typeface="Times New Roman"/>
            </a:endParaRPr>
          </a:p>
        </p:txBody>
      </p:sp>
      <p:sp>
        <p:nvSpPr>
          <p:cNvPr id="101" name="PlaceHolder 10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ffffff"/>
                </a:solidFill>
                <a:latin typeface="Tw Cen MT"/>
              </a:rPr>
              <a:t>Click to edit the outline text format</a:t>
            </a:r>
            <a:endParaRPr b="0" lang="en-US" sz="2400" spc="-1" strike="noStrike">
              <a:solidFill>
                <a:srgbClr val="ffffff"/>
              </a:solidFill>
              <a:latin typeface="Tw Cen MT"/>
            </a:endParaRPr>
          </a:p>
          <a:p>
            <a:pPr lvl="1" marL="864000" indent="-324000">
              <a:spcBef>
                <a:spcPts val="1134"/>
              </a:spcBef>
              <a:buClr>
                <a:srgbClr val="000000"/>
              </a:buClr>
              <a:buSzPct val="75000"/>
              <a:buFont typeface="Symbol" charset="2"/>
              <a:buChar char=""/>
            </a:pPr>
            <a:r>
              <a:rPr b="0" lang="en-US" sz="1800" spc="-1" strike="noStrike">
                <a:solidFill>
                  <a:srgbClr val="ffffff"/>
                </a:solidFill>
                <a:latin typeface="Tw Cen MT"/>
              </a:rPr>
              <a:t>Second Outline Level</a:t>
            </a:r>
            <a:endParaRPr b="0" lang="en-US" sz="1800" spc="-1" strike="noStrike">
              <a:solidFill>
                <a:srgbClr val="ffffff"/>
              </a:solidFill>
              <a:latin typeface="Tw Cen MT"/>
            </a:endParaRPr>
          </a:p>
          <a:p>
            <a:pPr lvl="2" marL="1296000" indent="-288000">
              <a:spcBef>
                <a:spcPts val="850"/>
              </a:spcBef>
              <a:buClr>
                <a:srgbClr val="000000"/>
              </a:buClr>
              <a:buSzPct val="45000"/>
              <a:buFont typeface="Wingdings" charset="2"/>
              <a:buChar char=""/>
            </a:pPr>
            <a:r>
              <a:rPr b="0" lang="en-US" sz="1600" spc="-1" strike="noStrike">
                <a:solidFill>
                  <a:srgbClr val="ffffff"/>
                </a:solidFill>
                <a:latin typeface="Tw Cen MT"/>
              </a:rPr>
              <a:t>Third Outline Level</a:t>
            </a:r>
            <a:endParaRPr b="0" lang="en-US" sz="1600" spc="-1" strike="noStrike">
              <a:solidFill>
                <a:srgbClr val="ffffff"/>
              </a:solidFill>
              <a:latin typeface="Tw Cen MT"/>
            </a:endParaRPr>
          </a:p>
          <a:p>
            <a:pPr lvl="3" marL="1728000" indent="-216000">
              <a:spcBef>
                <a:spcPts val="567"/>
              </a:spcBef>
              <a:buClr>
                <a:srgbClr val="000000"/>
              </a:buClr>
              <a:buSzPct val="75000"/>
              <a:buFont typeface="Symbol" charset="2"/>
              <a:buChar char=""/>
            </a:pPr>
            <a:r>
              <a:rPr b="0" lang="en-US" sz="1600" spc="-1" strike="noStrike">
                <a:solidFill>
                  <a:srgbClr val="ffffff"/>
                </a:solidFill>
                <a:latin typeface="Tw Cen MT"/>
              </a:rPr>
              <a:t>Fourth Outline Level</a:t>
            </a:r>
            <a:endParaRPr b="0" lang="en-US" sz="1600" spc="-1" strike="noStrike">
              <a:solidFill>
                <a:srgbClr val="ffffff"/>
              </a:solidFill>
              <a:latin typeface="Tw Cen MT"/>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Tw Cen MT"/>
              </a:rPr>
              <a:t>Fifth Outline Level</a:t>
            </a:r>
            <a:endParaRPr b="0" lang="en-US" sz="2000" spc="-1" strike="noStrike">
              <a:solidFill>
                <a:srgbClr val="ffffff"/>
              </a:solidFill>
              <a:latin typeface="Tw Cen MT"/>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Tw Cen MT"/>
              </a:rPr>
              <a:t>Sixth Outline Level</a:t>
            </a:r>
            <a:endParaRPr b="0" lang="en-US" sz="2000" spc="-1" strike="noStrike">
              <a:solidFill>
                <a:srgbClr val="ffffff"/>
              </a:solidFill>
              <a:latin typeface="Tw Cen MT"/>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Tw Cen MT"/>
              </a:rPr>
              <a:t>Seventh Outline Level</a:t>
            </a:r>
            <a:endParaRPr b="0" lang="en-US" sz="2000" spc="-1" strike="noStrike">
              <a:solidFill>
                <a:srgbClr val="ffffff"/>
              </a:solidFill>
              <a:latin typeface="Tw Cen MT"/>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8" name="Picture 2" descr=""/>
          <p:cNvPicPr/>
          <p:nvPr/>
        </p:nvPicPr>
        <p:blipFill>
          <a:blip r:embed="rId3"/>
          <a:stretch/>
        </p:blipFill>
        <p:spPr>
          <a:xfrm>
            <a:off x="0" y="0"/>
            <a:ext cx="12191760" cy="6857640"/>
          </a:xfrm>
          <a:prstGeom prst="rect">
            <a:avLst/>
          </a:prstGeom>
          <a:ln>
            <a:noFill/>
          </a:ln>
        </p:spPr>
      </p:pic>
      <p:grpSp>
        <p:nvGrpSpPr>
          <p:cNvPr id="139" name="Group 1"/>
          <p:cNvGrpSpPr/>
          <p:nvPr/>
        </p:nvGrpSpPr>
        <p:grpSpPr>
          <a:xfrm>
            <a:off x="-14400" y="0"/>
            <a:ext cx="12053520" cy="6857640"/>
            <a:chOff x="-14400" y="0"/>
            <a:chExt cx="12053520" cy="6857640"/>
          </a:xfrm>
        </p:grpSpPr>
        <p:grpSp>
          <p:nvGrpSpPr>
            <p:cNvPr id="140" name="Group 2"/>
            <p:cNvGrpSpPr/>
            <p:nvPr/>
          </p:nvGrpSpPr>
          <p:grpSpPr>
            <a:xfrm>
              <a:off x="-14400" y="0"/>
              <a:ext cx="1220760" cy="6857640"/>
              <a:chOff x="-14400" y="0"/>
              <a:chExt cx="1220760" cy="6857640"/>
            </a:xfrm>
          </p:grpSpPr>
          <p:sp>
            <p:nvSpPr>
              <p:cNvPr id="141" name="CustomShape 3"/>
              <p:cNvSpPr/>
              <p:nvPr/>
            </p:nvSpPr>
            <p:spPr>
              <a:xfrm>
                <a:off x="114480" y="4680"/>
                <a:ext cx="23400" cy="2180880"/>
              </a:xfrm>
              <a:prstGeom prst="rect">
                <a:avLst/>
              </a:prstGeom>
              <a:noFill/>
              <a:ln>
                <a:noFill/>
              </a:ln>
            </p:spPr>
            <p:style>
              <a:lnRef idx="0"/>
              <a:fillRef idx="0"/>
              <a:effectRef idx="0"/>
              <a:fontRef idx="minor"/>
            </p:style>
          </p:sp>
          <p:sp>
            <p:nvSpPr>
              <p:cNvPr id="142"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143"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44"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noFill/>
              <a:ln>
                <a:noFill/>
              </a:ln>
            </p:spPr>
            <p:style>
              <a:lnRef idx="0"/>
              <a:fillRef idx="0"/>
              <a:effectRef idx="0"/>
              <a:fontRef idx="minor"/>
            </p:style>
          </p:sp>
          <p:sp>
            <p:nvSpPr>
              <p:cNvPr id="145"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noFill/>
              <a:ln>
                <a:noFill/>
              </a:ln>
            </p:spPr>
            <p:style>
              <a:lnRef idx="0"/>
              <a:fillRef idx="0"/>
              <a:effectRef idx="0"/>
              <a:fontRef idx="minor"/>
            </p:style>
          </p:sp>
          <p:sp>
            <p:nvSpPr>
              <p:cNvPr id="146"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noFill/>
              <a:ln>
                <a:noFill/>
              </a:ln>
            </p:spPr>
            <p:style>
              <a:lnRef idx="0"/>
              <a:fillRef idx="0"/>
              <a:effectRef idx="0"/>
              <a:fontRef idx="minor"/>
            </p:style>
          </p:sp>
          <p:sp>
            <p:nvSpPr>
              <p:cNvPr id="147"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noFill/>
              <a:ln>
                <a:noFill/>
              </a:ln>
            </p:spPr>
            <p:style>
              <a:lnRef idx="0"/>
              <a:fillRef idx="0"/>
              <a:effectRef idx="0"/>
              <a:fontRef idx="minor"/>
            </p:style>
          </p:sp>
          <p:sp>
            <p:nvSpPr>
              <p:cNvPr id="148"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noFill/>
              <a:ln>
                <a:noFill/>
              </a:ln>
            </p:spPr>
            <p:style>
              <a:lnRef idx="0"/>
              <a:fillRef idx="0"/>
              <a:effectRef idx="0"/>
              <a:fontRef idx="minor"/>
            </p:style>
          </p:sp>
          <p:sp>
            <p:nvSpPr>
              <p:cNvPr id="149"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50"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noFill/>
              <a:ln>
                <a:noFill/>
              </a:ln>
            </p:spPr>
            <p:style>
              <a:lnRef idx="0"/>
              <a:fillRef idx="0"/>
              <a:effectRef idx="0"/>
              <a:fontRef idx="minor"/>
            </p:style>
          </p:sp>
          <p:sp>
            <p:nvSpPr>
              <p:cNvPr id="151"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noFill/>
              <a:ln>
                <a:noFill/>
              </a:ln>
            </p:spPr>
            <p:style>
              <a:lnRef idx="0"/>
              <a:fillRef idx="0"/>
              <a:effectRef idx="0"/>
              <a:fontRef idx="minor"/>
            </p:style>
          </p:sp>
          <p:sp>
            <p:nvSpPr>
              <p:cNvPr id="152" name="Line 14"/>
              <p:cNvSpPr/>
              <p:nvPr/>
            </p:nvSpPr>
            <p:spPr>
              <a:xfrm>
                <a:off x="-4680" y="9360"/>
                <a:ext cx="360" cy="360"/>
              </a:xfrm>
              <a:prstGeom prst="line">
                <a:avLst/>
              </a:prstGeom>
              <a:ln>
                <a:solidFill>
                  <a:srgbClr val="ffffff"/>
                </a:solidFill>
              </a:ln>
            </p:spPr>
            <p:style>
              <a:lnRef idx="0"/>
              <a:fillRef idx="0"/>
              <a:effectRef idx="0"/>
              <a:fontRef idx="minor"/>
            </p:style>
          </p:sp>
          <p:sp>
            <p:nvSpPr>
              <p:cNvPr id="153"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noFill/>
              <a:ln>
                <a:noFill/>
              </a:ln>
            </p:spPr>
            <p:style>
              <a:lnRef idx="0"/>
              <a:fillRef idx="0"/>
              <a:effectRef idx="0"/>
              <a:fontRef idx="minor"/>
            </p:style>
          </p:sp>
          <p:sp>
            <p:nvSpPr>
              <p:cNvPr id="154"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noFill/>
              <a:ln>
                <a:noFill/>
              </a:ln>
            </p:spPr>
            <p:style>
              <a:lnRef idx="0"/>
              <a:fillRef idx="0"/>
              <a:effectRef idx="0"/>
              <a:fontRef idx="minor"/>
            </p:style>
          </p:sp>
          <p:sp>
            <p:nvSpPr>
              <p:cNvPr id="155"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noFill/>
              <a:ln>
                <a:noFill/>
              </a:ln>
            </p:spPr>
            <p:style>
              <a:lnRef idx="0"/>
              <a:fillRef idx="0"/>
              <a:effectRef idx="0"/>
              <a:fontRef idx="minor"/>
            </p:style>
          </p:sp>
          <p:sp>
            <p:nvSpPr>
              <p:cNvPr id="156"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noFill/>
              <a:ln>
                <a:noFill/>
              </a:ln>
            </p:spPr>
            <p:style>
              <a:lnRef idx="0"/>
              <a:fillRef idx="0"/>
              <a:effectRef idx="0"/>
              <a:fontRef idx="minor"/>
            </p:style>
          </p:sp>
          <p:sp>
            <p:nvSpPr>
              <p:cNvPr id="157" name="CustomShape 19"/>
              <p:cNvSpPr/>
              <p:nvPr/>
            </p:nvSpPr>
            <p:spPr>
              <a:xfrm>
                <a:off x="133200" y="4662360"/>
                <a:ext cx="23400" cy="2180880"/>
              </a:xfrm>
              <a:prstGeom prst="rect">
                <a:avLst/>
              </a:prstGeom>
              <a:noFill/>
              <a:ln>
                <a:noFill/>
              </a:ln>
            </p:spPr>
            <p:style>
              <a:lnRef idx="0"/>
              <a:fillRef idx="0"/>
              <a:effectRef idx="0"/>
              <a:fontRef idx="minor"/>
            </p:style>
          </p:sp>
          <p:sp>
            <p:nvSpPr>
              <p:cNvPr id="158"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noFill/>
              <a:ln>
                <a:noFill/>
              </a:ln>
            </p:spPr>
            <p:style>
              <a:lnRef idx="0"/>
              <a:fillRef idx="0"/>
              <a:effectRef idx="0"/>
              <a:fontRef idx="minor"/>
            </p:style>
          </p:sp>
          <p:sp>
            <p:nvSpPr>
              <p:cNvPr id="159"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160"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noFill/>
              <a:ln>
                <a:noFill/>
              </a:ln>
            </p:spPr>
            <p:style>
              <a:lnRef idx="0"/>
              <a:fillRef idx="0"/>
              <a:effectRef idx="0"/>
              <a:fontRef idx="minor"/>
            </p:style>
          </p:sp>
          <p:sp>
            <p:nvSpPr>
              <p:cNvPr id="161"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62"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noFill/>
              <a:ln>
                <a:noFill/>
              </a:ln>
            </p:spPr>
            <p:style>
              <a:lnRef idx="0"/>
              <a:fillRef idx="0"/>
              <a:effectRef idx="0"/>
              <a:fontRef idx="minor"/>
            </p:style>
          </p:sp>
          <p:sp>
            <p:nvSpPr>
              <p:cNvPr id="163"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noFill/>
              <a:ln>
                <a:noFill/>
              </a:ln>
            </p:spPr>
            <p:style>
              <a:lnRef idx="0"/>
              <a:fillRef idx="0"/>
              <a:effectRef idx="0"/>
              <a:fontRef idx="minor"/>
            </p:style>
          </p:sp>
          <p:sp>
            <p:nvSpPr>
              <p:cNvPr id="164"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65"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66"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noFill/>
              <a:ln>
                <a:noFill/>
              </a:ln>
            </p:spPr>
            <p:style>
              <a:lnRef idx="0"/>
              <a:fillRef idx="0"/>
              <a:effectRef idx="0"/>
              <a:fontRef idx="minor"/>
            </p:style>
          </p:sp>
          <p:sp>
            <p:nvSpPr>
              <p:cNvPr id="167"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noFill/>
              <a:ln>
                <a:noFill/>
              </a:ln>
            </p:spPr>
            <p:style>
              <a:lnRef idx="0"/>
              <a:fillRef idx="0"/>
              <a:effectRef idx="0"/>
              <a:fontRef idx="minor"/>
            </p:style>
          </p:sp>
        </p:grpSp>
        <p:grpSp>
          <p:nvGrpSpPr>
            <p:cNvPr id="168" name="Group 30"/>
            <p:cNvGrpSpPr/>
            <p:nvPr/>
          </p:nvGrpSpPr>
          <p:grpSpPr>
            <a:xfrm>
              <a:off x="11364840" y="0"/>
              <a:ext cx="674280" cy="6848280"/>
              <a:chOff x="11364840" y="0"/>
              <a:chExt cx="674280" cy="6848280"/>
            </a:xfrm>
          </p:grpSpPr>
          <p:sp>
            <p:nvSpPr>
              <p:cNvPr id="169"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noFill/>
              <a:ln>
                <a:noFill/>
              </a:ln>
            </p:spPr>
            <p:style>
              <a:lnRef idx="0"/>
              <a:fillRef idx="0"/>
              <a:effectRef idx="0"/>
              <a:fontRef idx="minor"/>
            </p:style>
          </p:sp>
          <p:sp>
            <p:nvSpPr>
              <p:cNvPr id="170"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noFill/>
              <a:ln>
                <a:noFill/>
              </a:ln>
            </p:spPr>
            <p:style>
              <a:lnRef idx="0"/>
              <a:fillRef idx="0"/>
              <a:effectRef idx="0"/>
              <a:fontRef idx="minor"/>
            </p:style>
          </p:sp>
          <p:sp>
            <p:nvSpPr>
              <p:cNvPr id="171"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72"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noFill/>
              <a:ln>
                <a:noFill/>
              </a:ln>
            </p:spPr>
            <p:style>
              <a:lnRef idx="0"/>
              <a:fillRef idx="0"/>
              <a:effectRef idx="0"/>
              <a:fontRef idx="minor"/>
            </p:style>
          </p:sp>
          <p:sp>
            <p:nvSpPr>
              <p:cNvPr id="173"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noFill/>
              <a:ln>
                <a:noFill/>
              </a:ln>
            </p:spPr>
            <p:style>
              <a:lnRef idx="0"/>
              <a:fillRef idx="0"/>
              <a:effectRef idx="0"/>
              <a:fontRef idx="minor"/>
            </p:style>
          </p:sp>
          <p:sp>
            <p:nvSpPr>
              <p:cNvPr id="174"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noFill/>
              <a:ln>
                <a:noFill/>
              </a:ln>
            </p:spPr>
            <p:style>
              <a:lnRef idx="0"/>
              <a:fillRef idx="0"/>
              <a:effectRef idx="0"/>
              <a:fontRef idx="minor"/>
            </p:style>
          </p:sp>
          <p:sp>
            <p:nvSpPr>
              <p:cNvPr id="175"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76"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noFill/>
              <a:ln>
                <a:noFill/>
              </a:ln>
            </p:spPr>
            <p:style>
              <a:lnRef idx="0"/>
              <a:fillRef idx="0"/>
              <a:effectRef idx="0"/>
              <a:fontRef idx="minor"/>
            </p:style>
          </p:sp>
          <p:sp>
            <p:nvSpPr>
              <p:cNvPr id="177"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78" name="CustomShape 40"/>
              <p:cNvSpPr/>
              <p:nvPr/>
            </p:nvSpPr>
            <p:spPr>
              <a:xfrm>
                <a:off x="11939760" y="6595920"/>
                <a:ext cx="23400" cy="252000"/>
              </a:xfrm>
              <a:prstGeom prst="rect">
                <a:avLst/>
              </a:prstGeom>
              <a:noFill/>
              <a:ln>
                <a:noFill/>
              </a:ln>
            </p:spPr>
            <p:style>
              <a:lnRef idx="0"/>
              <a:fillRef idx="0"/>
              <a:effectRef idx="0"/>
              <a:fontRef idx="minor"/>
            </p:style>
          </p:sp>
        </p:grpSp>
      </p:grpSp>
      <p:sp>
        <p:nvSpPr>
          <p:cNvPr id="179" name="PlaceHolder 41"/>
          <p:cNvSpPr>
            <a:spLocks noGrp="1"/>
          </p:cNvSpPr>
          <p:nvPr>
            <p:ph type="title"/>
          </p:nvPr>
        </p:nvSpPr>
        <p:spPr>
          <a:xfrm>
            <a:off x="1141560" y="618480"/>
            <a:ext cx="9905760" cy="1478160"/>
          </a:xfrm>
          <a:prstGeom prst="rect">
            <a:avLst/>
          </a:prstGeom>
        </p:spPr>
        <p:txBody>
          <a:bodyPr anchor="ctr">
            <a:noAutofit/>
          </a:bodyPr>
          <a:p>
            <a:pPr>
              <a:lnSpc>
                <a:spcPct val="90000"/>
              </a:lnSpc>
            </a:pPr>
            <a:r>
              <a:rPr b="0" lang="en-US" sz="3600" spc="-1" strike="noStrike" cap="all">
                <a:solidFill>
                  <a:srgbClr val="ffffff"/>
                </a:solidFill>
                <a:latin typeface="Tw Cen MT"/>
              </a:rPr>
              <a:t>Click to edit Master title style</a:t>
            </a:r>
            <a:endParaRPr b="0" lang="en-US" sz="3600" spc="-1" strike="noStrike">
              <a:solidFill>
                <a:srgbClr val="ffffff"/>
              </a:solidFill>
              <a:latin typeface="Tw Cen MT"/>
            </a:endParaRPr>
          </a:p>
        </p:txBody>
      </p:sp>
      <p:sp>
        <p:nvSpPr>
          <p:cNvPr id="180" name="PlaceHolder 42"/>
          <p:cNvSpPr>
            <a:spLocks noGrp="1"/>
          </p:cNvSpPr>
          <p:nvPr>
            <p:ph type="body"/>
          </p:nvPr>
        </p:nvSpPr>
        <p:spPr>
          <a:xfrm>
            <a:off x="1141560" y="2249640"/>
            <a:ext cx="9905760" cy="354132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Click to edit Master text styles</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181" name="PlaceHolder 43"/>
          <p:cNvSpPr>
            <a:spLocks noGrp="1"/>
          </p:cNvSpPr>
          <p:nvPr>
            <p:ph type="dt"/>
          </p:nvPr>
        </p:nvSpPr>
        <p:spPr>
          <a:xfrm>
            <a:off x="7457040" y="5883120"/>
            <a:ext cx="2742840" cy="364680"/>
          </a:xfrm>
          <a:prstGeom prst="rect">
            <a:avLst/>
          </a:prstGeom>
        </p:spPr>
        <p:txBody>
          <a:bodyPr anchor="ctr">
            <a:noAutofit/>
          </a:bodyPr>
          <a:p>
            <a:pPr algn="r">
              <a:lnSpc>
                <a:spcPct val="100000"/>
              </a:lnSpc>
            </a:pPr>
            <a:fld id="{3728B7C3-F9E1-4CB7-A797-04B585156530}" type="datetime">
              <a:rPr b="0" lang="en-US" sz="1050" spc="-1" strike="noStrike">
                <a:solidFill>
                  <a:srgbClr val="ffffff"/>
                </a:solidFill>
                <a:latin typeface="Tw Cen MT"/>
              </a:rPr>
              <a:t>1/27/19</a:t>
            </a:fld>
            <a:endParaRPr b="0" lang="en-US" sz="1050" spc="-1" strike="noStrike">
              <a:latin typeface="Times New Roman"/>
            </a:endParaRPr>
          </a:p>
        </p:txBody>
      </p:sp>
      <p:sp>
        <p:nvSpPr>
          <p:cNvPr id="182" name="PlaceHolder 44"/>
          <p:cNvSpPr>
            <a:spLocks noGrp="1"/>
          </p:cNvSpPr>
          <p:nvPr>
            <p:ph type="ftr"/>
          </p:nvPr>
        </p:nvSpPr>
        <p:spPr>
          <a:xfrm>
            <a:off x="1141560" y="5883120"/>
            <a:ext cx="6238800" cy="364680"/>
          </a:xfrm>
          <a:prstGeom prst="rect">
            <a:avLst/>
          </a:prstGeom>
        </p:spPr>
        <p:txBody>
          <a:bodyPr anchor="ctr">
            <a:noAutofit/>
          </a:bodyPr>
          <a:p>
            <a:endParaRPr b="0" lang="en-US" sz="2400" spc="-1" strike="noStrike">
              <a:latin typeface="Times New Roman"/>
            </a:endParaRPr>
          </a:p>
        </p:txBody>
      </p:sp>
      <p:sp>
        <p:nvSpPr>
          <p:cNvPr id="183" name="PlaceHolder 45"/>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CE023F0A-1217-4804-B8D4-C2C698A5ABBE}" type="slidenum">
              <a:rPr b="0" lang="en-US" sz="1050" spc="-1" strike="noStrike">
                <a:solidFill>
                  <a:srgbClr val="ffffff"/>
                </a:solidFill>
                <a:latin typeface="Tw Cen MT"/>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220" name="Picture 2" descr=""/>
          <p:cNvPicPr/>
          <p:nvPr/>
        </p:nvPicPr>
        <p:blipFill>
          <a:blip r:embed="rId3"/>
          <a:stretch/>
        </p:blipFill>
        <p:spPr>
          <a:xfrm>
            <a:off x="0" y="0"/>
            <a:ext cx="12191760" cy="6857640"/>
          </a:xfrm>
          <a:prstGeom prst="rect">
            <a:avLst/>
          </a:prstGeom>
          <a:ln>
            <a:noFill/>
          </a:ln>
        </p:spPr>
      </p:pic>
      <p:grpSp>
        <p:nvGrpSpPr>
          <p:cNvPr id="221" name="Group 1"/>
          <p:cNvGrpSpPr/>
          <p:nvPr/>
        </p:nvGrpSpPr>
        <p:grpSpPr>
          <a:xfrm>
            <a:off x="-14400" y="0"/>
            <a:ext cx="12053520" cy="6857640"/>
            <a:chOff x="-14400" y="0"/>
            <a:chExt cx="12053520" cy="6857640"/>
          </a:xfrm>
        </p:grpSpPr>
        <p:grpSp>
          <p:nvGrpSpPr>
            <p:cNvPr id="222" name="Group 2"/>
            <p:cNvGrpSpPr/>
            <p:nvPr/>
          </p:nvGrpSpPr>
          <p:grpSpPr>
            <a:xfrm>
              <a:off x="-14400" y="0"/>
              <a:ext cx="1220760" cy="6857640"/>
              <a:chOff x="-14400" y="0"/>
              <a:chExt cx="1220760" cy="6857640"/>
            </a:xfrm>
          </p:grpSpPr>
          <p:sp>
            <p:nvSpPr>
              <p:cNvPr id="223" name="CustomShape 3"/>
              <p:cNvSpPr/>
              <p:nvPr/>
            </p:nvSpPr>
            <p:spPr>
              <a:xfrm>
                <a:off x="114480" y="4680"/>
                <a:ext cx="23400" cy="2180880"/>
              </a:xfrm>
              <a:prstGeom prst="rect">
                <a:avLst/>
              </a:prstGeom>
              <a:noFill/>
              <a:ln>
                <a:noFill/>
              </a:ln>
            </p:spPr>
            <p:style>
              <a:lnRef idx="0"/>
              <a:fillRef idx="0"/>
              <a:effectRef idx="0"/>
              <a:fontRef idx="minor"/>
            </p:style>
          </p:sp>
          <p:sp>
            <p:nvSpPr>
              <p:cNvPr id="224"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225"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26"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noFill/>
              <a:ln>
                <a:noFill/>
              </a:ln>
            </p:spPr>
            <p:style>
              <a:lnRef idx="0"/>
              <a:fillRef idx="0"/>
              <a:effectRef idx="0"/>
              <a:fontRef idx="minor"/>
            </p:style>
          </p:sp>
          <p:sp>
            <p:nvSpPr>
              <p:cNvPr id="227"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noFill/>
              <a:ln>
                <a:noFill/>
              </a:ln>
            </p:spPr>
            <p:style>
              <a:lnRef idx="0"/>
              <a:fillRef idx="0"/>
              <a:effectRef idx="0"/>
              <a:fontRef idx="minor"/>
            </p:style>
          </p:sp>
          <p:sp>
            <p:nvSpPr>
              <p:cNvPr id="228"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noFill/>
              <a:ln>
                <a:noFill/>
              </a:ln>
            </p:spPr>
            <p:style>
              <a:lnRef idx="0"/>
              <a:fillRef idx="0"/>
              <a:effectRef idx="0"/>
              <a:fontRef idx="minor"/>
            </p:style>
          </p:sp>
          <p:sp>
            <p:nvSpPr>
              <p:cNvPr id="229"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noFill/>
              <a:ln>
                <a:noFill/>
              </a:ln>
            </p:spPr>
            <p:style>
              <a:lnRef idx="0"/>
              <a:fillRef idx="0"/>
              <a:effectRef idx="0"/>
              <a:fontRef idx="minor"/>
            </p:style>
          </p:sp>
          <p:sp>
            <p:nvSpPr>
              <p:cNvPr id="230"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noFill/>
              <a:ln>
                <a:noFill/>
              </a:ln>
            </p:spPr>
            <p:style>
              <a:lnRef idx="0"/>
              <a:fillRef idx="0"/>
              <a:effectRef idx="0"/>
              <a:fontRef idx="minor"/>
            </p:style>
          </p:sp>
          <p:sp>
            <p:nvSpPr>
              <p:cNvPr id="231"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32"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noFill/>
              <a:ln>
                <a:noFill/>
              </a:ln>
            </p:spPr>
            <p:style>
              <a:lnRef idx="0"/>
              <a:fillRef idx="0"/>
              <a:effectRef idx="0"/>
              <a:fontRef idx="minor"/>
            </p:style>
          </p:sp>
          <p:sp>
            <p:nvSpPr>
              <p:cNvPr id="233"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noFill/>
              <a:ln>
                <a:noFill/>
              </a:ln>
            </p:spPr>
            <p:style>
              <a:lnRef idx="0"/>
              <a:fillRef idx="0"/>
              <a:effectRef idx="0"/>
              <a:fontRef idx="minor"/>
            </p:style>
          </p:sp>
          <p:sp>
            <p:nvSpPr>
              <p:cNvPr id="234" name="Line 14"/>
              <p:cNvSpPr/>
              <p:nvPr/>
            </p:nvSpPr>
            <p:spPr>
              <a:xfrm>
                <a:off x="-4680" y="9360"/>
                <a:ext cx="360" cy="360"/>
              </a:xfrm>
              <a:prstGeom prst="line">
                <a:avLst/>
              </a:prstGeom>
              <a:ln>
                <a:solidFill>
                  <a:srgbClr val="ffffff"/>
                </a:solidFill>
              </a:ln>
            </p:spPr>
            <p:style>
              <a:lnRef idx="0"/>
              <a:fillRef idx="0"/>
              <a:effectRef idx="0"/>
              <a:fontRef idx="minor"/>
            </p:style>
          </p:sp>
          <p:sp>
            <p:nvSpPr>
              <p:cNvPr id="235"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noFill/>
              <a:ln>
                <a:noFill/>
              </a:ln>
            </p:spPr>
            <p:style>
              <a:lnRef idx="0"/>
              <a:fillRef idx="0"/>
              <a:effectRef idx="0"/>
              <a:fontRef idx="minor"/>
            </p:style>
          </p:sp>
          <p:sp>
            <p:nvSpPr>
              <p:cNvPr id="236"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noFill/>
              <a:ln>
                <a:noFill/>
              </a:ln>
            </p:spPr>
            <p:style>
              <a:lnRef idx="0"/>
              <a:fillRef idx="0"/>
              <a:effectRef idx="0"/>
              <a:fontRef idx="minor"/>
            </p:style>
          </p:sp>
          <p:sp>
            <p:nvSpPr>
              <p:cNvPr id="237"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noFill/>
              <a:ln>
                <a:noFill/>
              </a:ln>
            </p:spPr>
            <p:style>
              <a:lnRef idx="0"/>
              <a:fillRef idx="0"/>
              <a:effectRef idx="0"/>
              <a:fontRef idx="minor"/>
            </p:style>
          </p:sp>
          <p:sp>
            <p:nvSpPr>
              <p:cNvPr id="238"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noFill/>
              <a:ln>
                <a:noFill/>
              </a:ln>
            </p:spPr>
            <p:style>
              <a:lnRef idx="0"/>
              <a:fillRef idx="0"/>
              <a:effectRef idx="0"/>
              <a:fontRef idx="minor"/>
            </p:style>
          </p:sp>
          <p:sp>
            <p:nvSpPr>
              <p:cNvPr id="239" name="CustomShape 19"/>
              <p:cNvSpPr/>
              <p:nvPr/>
            </p:nvSpPr>
            <p:spPr>
              <a:xfrm>
                <a:off x="133200" y="4662360"/>
                <a:ext cx="23400" cy="2180880"/>
              </a:xfrm>
              <a:prstGeom prst="rect">
                <a:avLst/>
              </a:prstGeom>
              <a:noFill/>
              <a:ln>
                <a:noFill/>
              </a:ln>
            </p:spPr>
            <p:style>
              <a:lnRef idx="0"/>
              <a:fillRef idx="0"/>
              <a:effectRef idx="0"/>
              <a:fontRef idx="minor"/>
            </p:style>
          </p:sp>
          <p:sp>
            <p:nvSpPr>
              <p:cNvPr id="240"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noFill/>
              <a:ln>
                <a:noFill/>
              </a:ln>
            </p:spPr>
            <p:style>
              <a:lnRef idx="0"/>
              <a:fillRef idx="0"/>
              <a:effectRef idx="0"/>
              <a:fontRef idx="minor"/>
            </p:style>
          </p:sp>
          <p:sp>
            <p:nvSpPr>
              <p:cNvPr id="241"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242"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noFill/>
              <a:ln>
                <a:noFill/>
              </a:ln>
            </p:spPr>
            <p:style>
              <a:lnRef idx="0"/>
              <a:fillRef idx="0"/>
              <a:effectRef idx="0"/>
              <a:fontRef idx="minor"/>
            </p:style>
          </p:sp>
          <p:sp>
            <p:nvSpPr>
              <p:cNvPr id="243"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44"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noFill/>
              <a:ln>
                <a:noFill/>
              </a:ln>
            </p:spPr>
            <p:style>
              <a:lnRef idx="0"/>
              <a:fillRef idx="0"/>
              <a:effectRef idx="0"/>
              <a:fontRef idx="minor"/>
            </p:style>
          </p:sp>
          <p:sp>
            <p:nvSpPr>
              <p:cNvPr id="245"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noFill/>
              <a:ln>
                <a:noFill/>
              </a:ln>
            </p:spPr>
            <p:style>
              <a:lnRef idx="0"/>
              <a:fillRef idx="0"/>
              <a:effectRef idx="0"/>
              <a:fontRef idx="minor"/>
            </p:style>
          </p:sp>
          <p:sp>
            <p:nvSpPr>
              <p:cNvPr id="246"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47"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48"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noFill/>
              <a:ln>
                <a:noFill/>
              </a:ln>
            </p:spPr>
            <p:style>
              <a:lnRef idx="0"/>
              <a:fillRef idx="0"/>
              <a:effectRef idx="0"/>
              <a:fontRef idx="minor"/>
            </p:style>
          </p:sp>
          <p:sp>
            <p:nvSpPr>
              <p:cNvPr id="249"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noFill/>
              <a:ln>
                <a:noFill/>
              </a:ln>
            </p:spPr>
            <p:style>
              <a:lnRef idx="0"/>
              <a:fillRef idx="0"/>
              <a:effectRef idx="0"/>
              <a:fontRef idx="minor"/>
            </p:style>
          </p:sp>
        </p:grpSp>
        <p:grpSp>
          <p:nvGrpSpPr>
            <p:cNvPr id="250" name="Group 30"/>
            <p:cNvGrpSpPr/>
            <p:nvPr/>
          </p:nvGrpSpPr>
          <p:grpSpPr>
            <a:xfrm>
              <a:off x="11364840" y="0"/>
              <a:ext cx="674280" cy="6848280"/>
              <a:chOff x="11364840" y="0"/>
              <a:chExt cx="674280" cy="6848280"/>
            </a:xfrm>
          </p:grpSpPr>
          <p:sp>
            <p:nvSpPr>
              <p:cNvPr id="251"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noFill/>
              <a:ln>
                <a:noFill/>
              </a:ln>
            </p:spPr>
            <p:style>
              <a:lnRef idx="0"/>
              <a:fillRef idx="0"/>
              <a:effectRef idx="0"/>
              <a:fontRef idx="minor"/>
            </p:style>
          </p:sp>
          <p:sp>
            <p:nvSpPr>
              <p:cNvPr id="252"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noFill/>
              <a:ln>
                <a:noFill/>
              </a:ln>
            </p:spPr>
            <p:style>
              <a:lnRef idx="0"/>
              <a:fillRef idx="0"/>
              <a:effectRef idx="0"/>
              <a:fontRef idx="minor"/>
            </p:style>
          </p:sp>
          <p:sp>
            <p:nvSpPr>
              <p:cNvPr id="253"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54"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noFill/>
              <a:ln>
                <a:noFill/>
              </a:ln>
            </p:spPr>
            <p:style>
              <a:lnRef idx="0"/>
              <a:fillRef idx="0"/>
              <a:effectRef idx="0"/>
              <a:fontRef idx="minor"/>
            </p:style>
          </p:sp>
          <p:sp>
            <p:nvSpPr>
              <p:cNvPr id="255"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noFill/>
              <a:ln>
                <a:noFill/>
              </a:ln>
            </p:spPr>
            <p:style>
              <a:lnRef idx="0"/>
              <a:fillRef idx="0"/>
              <a:effectRef idx="0"/>
              <a:fontRef idx="minor"/>
            </p:style>
          </p:sp>
          <p:sp>
            <p:nvSpPr>
              <p:cNvPr id="256"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noFill/>
              <a:ln>
                <a:noFill/>
              </a:ln>
            </p:spPr>
            <p:style>
              <a:lnRef idx="0"/>
              <a:fillRef idx="0"/>
              <a:effectRef idx="0"/>
              <a:fontRef idx="minor"/>
            </p:style>
          </p:sp>
          <p:sp>
            <p:nvSpPr>
              <p:cNvPr id="257"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58"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noFill/>
              <a:ln>
                <a:noFill/>
              </a:ln>
            </p:spPr>
            <p:style>
              <a:lnRef idx="0"/>
              <a:fillRef idx="0"/>
              <a:effectRef idx="0"/>
              <a:fontRef idx="minor"/>
            </p:style>
          </p:sp>
          <p:sp>
            <p:nvSpPr>
              <p:cNvPr id="259"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60" name="CustomShape 40"/>
              <p:cNvSpPr/>
              <p:nvPr/>
            </p:nvSpPr>
            <p:spPr>
              <a:xfrm>
                <a:off x="11939760" y="6595920"/>
                <a:ext cx="23400" cy="252000"/>
              </a:xfrm>
              <a:prstGeom prst="rect">
                <a:avLst/>
              </a:prstGeom>
              <a:noFill/>
              <a:ln>
                <a:noFill/>
              </a:ln>
            </p:spPr>
            <p:style>
              <a:lnRef idx="0"/>
              <a:fillRef idx="0"/>
              <a:effectRef idx="0"/>
              <a:fontRef idx="minor"/>
            </p:style>
          </p:sp>
        </p:grpSp>
      </p:grpSp>
      <p:sp>
        <p:nvSpPr>
          <p:cNvPr id="261" name="PlaceHolder 41"/>
          <p:cNvSpPr>
            <a:spLocks noGrp="1"/>
          </p:cNvSpPr>
          <p:nvPr>
            <p:ph type="title"/>
          </p:nvPr>
        </p:nvSpPr>
        <p:spPr>
          <a:xfrm>
            <a:off x="1141560" y="618480"/>
            <a:ext cx="9905760" cy="1478160"/>
          </a:xfrm>
          <a:prstGeom prst="rect">
            <a:avLst/>
          </a:prstGeom>
        </p:spPr>
        <p:txBody>
          <a:bodyPr anchor="ctr">
            <a:noAutofit/>
          </a:bodyPr>
          <a:p>
            <a:pPr>
              <a:lnSpc>
                <a:spcPct val="90000"/>
              </a:lnSpc>
            </a:pPr>
            <a:r>
              <a:rPr b="0" lang="en-US" sz="3600" spc="-1" strike="noStrike" cap="all">
                <a:solidFill>
                  <a:srgbClr val="ffffff"/>
                </a:solidFill>
                <a:latin typeface="Tw Cen MT"/>
              </a:rPr>
              <a:t>Click to edit Master title style</a:t>
            </a:r>
            <a:endParaRPr b="0" lang="en-US" sz="3600" spc="-1" strike="noStrike">
              <a:solidFill>
                <a:srgbClr val="ffffff"/>
              </a:solidFill>
              <a:latin typeface="Tw Cen MT"/>
            </a:endParaRPr>
          </a:p>
        </p:txBody>
      </p:sp>
      <p:sp>
        <p:nvSpPr>
          <p:cNvPr id="262" name="PlaceHolder 42"/>
          <p:cNvSpPr>
            <a:spLocks noGrp="1"/>
          </p:cNvSpPr>
          <p:nvPr>
            <p:ph type="body"/>
          </p:nvPr>
        </p:nvSpPr>
        <p:spPr>
          <a:xfrm>
            <a:off x="1141560" y="2249640"/>
            <a:ext cx="4878000" cy="354132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Click to edit Master text styles</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263" name="PlaceHolder 43"/>
          <p:cNvSpPr>
            <a:spLocks noGrp="1"/>
          </p:cNvSpPr>
          <p:nvPr>
            <p:ph type="body"/>
          </p:nvPr>
        </p:nvSpPr>
        <p:spPr>
          <a:xfrm>
            <a:off x="6172200" y="2249640"/>
            <a:ext cx="4874760" cy="354132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Click to edit Master text styles</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264" name="PlaceHolder 44"/>
          <p:cNvSpPr>
            <a:spLocks noGrp="1"/>
          </p:cNvSpPr>
          <p:nvPr>
            <p:ph type="dt"/>
          </p:nvPr>
        </p:nvSpPr>
        <p:spPr>
          <a:xfrm>
            <a:off x="7457040" y="5883120"/>
            <a:ext cx="2742840" cy="364680"/>
          </a:xfrm>
          <a:prstGeom prst="rect">
            <a:avLst/>
          </a:prstGeom>
        </p:spPr>
        <p:txBody>
          <a:bodyPr anchor="ctr">
            <a:noAutofit/>
          </a:bodyPr>
          <a:p>
            <a:pPr algn="r">
              <a:lnSpc>
                <a:spcPct val="100000"/>
              </a:lnSpc>
            </a:pPr>
            <a:fld id="{BBC31C58-57C5-4580-951C-017818F3B4C5}" type="datetime">
              <a:rPr b="0" lang="en-US" sz="1050" spc="-1" strike="noStrike">
                <a:solidFill>
                  <a:srgbClr val="ffffff"/>
                </a:solidFill>
                <a:latin typeface="Tw Cen MT"/>
              </a:rPr>
              <a:t>1/27/19</a:t>
            </a:fld>
            <a:endParaRPr b="0" lang="en-US" sz="1050" spc="-1" strike="noStrike">
              <a:latin typeface="Times New Roman"/>
            </a:endParaRPr>
          </a:p>
        </p:txBody>
      </p:sp>
      <p:sp>
        <p:nvSpPr>
          <p:cNvPr id="265" name="PlaceHolder 45"/>
          <p:cNvSpPr>
            <a:spLocks noGrp="1"/>
          </p:cNvSpPr>
          <p:nvPr>
            <p:ph type="ftr"/>
          </p:nvPr>
        </p:nvSpPr>
        <p:spPr>
          <a:xfrm>
            <a:off x="1141560" y="5883120"/>
            <a:ext cx="6238800" cy="364680"/>
          </a:xfrm>
          <a:prstGeom prst="rect">
            <a:avLst/>
          </a:prstGeom>
        </p:spPr>
        <p:txBody>
          <a:bodyPr anchor="ctr">
            <a:noAutofit/>
          </a:bodyPr>
          <a:p>
            <a:endParaRPr b="0" lang="en-US" sz="2400" spc="-1" strike="noStrike">
              <a:latin typeface="Times New Roman"/>
            </a:endParaRPr>
          </a:p>
        </p:txBody>
      </p:sp>
      <p:sp>
        <p:nvSpPr>
          <p:cNvPr id="266" name="PlaceHolder 46"/>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39EFABCA-AF6E-4DEE-BDEF-3FDCC0864D53}" type="slidenum">
              <a:rPr b="0" lang="en-US" sz="1050" spc="-1" strike="noStrike">
                <a:solidFill>
                  <a:srgbClr val="ffffff"/>
                </a:solidFill>
                <a:latin typeface="Tw Cen MT"/>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03" name="Picture 2" descr=""/>
          <p:cNvPicPr/>
          <p:nvPr/>
        </p:nvPicPr>
        <p:blipFill>
          <a:blip r:embed="rId3"/>
          <a:stretch/>
        </p:blipFill>
        <p:spPr>
          <a:xfrm>
            <a:off x="0" y="0"/>
            <a:ext cx="12191760" cy="6857640"/>
          </a:xfrm>
          <a:prstGeom prst="rect">
            <a:avLst/>
          </a:prstGeom>
          <a:ln>
            <a:noFill/>
          </a:ln>
        </p:spPr>
      </p:pic>
      <p:grpSp>
        <p:nvGrpSpPr>
          <p:cNvPr id="304" name="Group 1"/>
          <p:cNvGrpSpPr/>
          <p:nvPr/>
        </p:nvGrpSpPr>
        <p:grpSpPr>
          <a:xfrm>
            <a:off x="-14400" y="0"/>
            <a:ext cx="12053520" cy="6857640"/>
            <a:chOff x="-14400" y="0"/>
            <a:chExt cx="12053520" cy="6857640"/>
          </a:xfrm>
        </p:grpSpPr>
        <p:grpSp>
          <p:nvGrpSpPr>
            <p:cNvPr id="305" name="Group 2"/>
            <p:cNvGrpSpPr/>
            <p:nvPr/>
          </p:nvGrpSpPr>
          <p:grpSpPr>
            <a:xfrm>
              <a:off x="-14400" y="0"/>
              <a:ext cx="1220760" cy="6857640"/>
              <a:chOff x="-14400" y="0"/>
              <a:chExt cx="1220760" cy="6857640"/>
            </a:xfrm>
          </p:grpSpPr>
          <p:sp>
            <p:nvSpPr>
              <p:cNvPr id="306" name="CustomShape 3"/>
              <p:cNvSpPr/>
              <p:nvPr/>
            </p:nvSpPr>
            <p:spPr>
              <a:xfrm>
                <a:off x="114480" y="4680"/>
                <a:ext cx="23400" cy="2180880"/>
              </a:xfrm>
              <a:prstGeom prst="rect">
                <a:avLst/>
              </a:prstGeom>
              <a:noFill/>
              <a:ln>
                <a:noFill/>
              </a:ln>
            </p:spPr>
            <p:style>
              <a:lnRef idx="0"/>
              <a:fillRef idx="0"/>
              <a:effectRef idx="0"/>
              <a:fontRef idx="minor"/>
            </p:style>
          </p:sp>
          <p:sp>
            <p:nvSpPr>
              <p:cNvPr id="307"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308"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09"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noFill/>
              <a:ln>
                <a:noFill/>
              </a:ln>
            </p:spPr>
            <p:style>
              <a:lnRef idx="0"/>
              <a:fillRef idx="0"/>
              <a:effectRef idx="0"/>
              <a:fontRef idx="minor"/>
            </p:style>
          </p:sp>
          <p:sp>
            <p:nvSpPr>
              <p:cNvPr id="310"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noFill/>
              <a:ln>
                <a:noFill/>
              </a:ln>
            </p:spPr>
            <p:style>
              <a:lnRef idx="0"/>
              <a:fillRef idx="0"/>
              <a:effectRef idx="0"/>
              <a:fontRef idx="minor"/>
            </p:style>
          </p:sp>
          <p:sp>
            <p:nvSpPr>
              <p:cNvPr id="311"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noFill/>
              <a:ln>
                <a:noFill/>
              </a:ln>
            </p:spPr>
            <p:style>
              <a:lnRef idx="0"/>
              <a:fillRef idx="0"/>
              <a:effectRef idx="0"/>
              <a:fontRef idx="minor"/>
            </p:style>
          </p:sp>
          <p:sp>
            <p:nvSpPr>
              <p:cNvPr id="312"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noFill/>
              <a:ln>
                <a:noFill/>
              </a:ln>
            </p:spPr>
            <p:style>
              <a:lnRef idx="0"/>
              <a:fillRef idx="0"/>
              <a:effectRef idx="0"/>
              <a:fontRef idx="minor"/>
            </p:style>
          </p:sp>
          <p:sp>
            <p:nvSpPr>
              <p:cNvPr id="313"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noFill/>
              <a:ln>
                <a:noFill/>
              </a:ln>
            </p:spPr>
            <p:style>
              <a:lnRef idx="0"/>
              <a:fillRef idx="0"/>
              <a:effectRef idx="0"/>
              <a:fontRef idx="minor"/>
            </p:style>
          </p:sp>
          <p:sp>
            <p:nvSpPr>
              <p:cNvPr id="314"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15"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noFill/>
              <a:ln>
                <a:noFill/>
              </a:ln>
            </p:spPr>
            <p:style>
              <a:lnRef idx="0"/>
              <a:fillRef idx="0"/>
              <a:effectRef idx="0"/>
              <a:fontRef idx="minor"/>
            </p:style>
          </p:sp>
          <p:sp>
            <p:nvSpPr>
              <p:cNvPr id="316"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noFill/>
              <a:ln>
                <a:noFill/>
              </a:ln>
            </p:spPr>
            <p:style>
              <a:lnRef idx="0"/>
              <a:fillRef idx="0"/>
              <a:effectRef idx="0"/>
              <a:fontRef idx="minor"/>
            </p:style>
          </p:sp>
          <p:sp>
            <p:nvSpPr>
              <p:cNvPr id="317" name="Line 14"/>
              <p:cNvSpPr/>
              <p:nvPr/>
            </p:nvSpPr>
            <p:spPr>
              <a:xfrm>
                <a:off x="-4680" y="9360"/>
                <a:ext cx="360" cy="360"/>
              </a:xfrm>
              <a:prstGeom prst="line">
                <a:avLst/>
              </a:prstGeom>
              <a:ln>
                <a:solidFill>
                  <a:srgbClr val="ffffff"/>
                </a:solidFill>
              </a:ln>
            </p:spPr>
            <p:style>
              <a:lnRef idx="0"/>
              <a:fillRef idx="0"/>
              <a:effectRef idx="0"/>
              <a:fontRef idx="minor"/>
            </p:style>
          </p:sp>
          <p:sp>
            <p:nvSpPr>
              <p:cNvPr id="318"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noFill/>
              <a:ln>
                <a:noFill/>
              </a:ln>
            </p:spPr>
            <p:style>
              <a:lnRef idx="0"/>
              <a:fillRef idx="0"/>
              <a:effectRef idx="0"/>
              <a:fontRef idx="minor"/>
            </p:style>
          </p:sp>
          <p:sp>
            <p:nvSpPr>
              <p:cNvPr id="319"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noFill/>
              <a:ln>
                <a:noFill/>
              </a:ln>
            </p:spPr>
            <p:style>
              <a:lnRef idx="0"/>
              <a:fillRef idx="0"/>
              <a:effectRef idx="0"/>
              <a:fontRef idx="minor"/>
            </p:style>
          </p:sp>
          <p:sp>
            <p:nvSpPr>
              <p:cNvPr id="320"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noFill/>
              <a:ln>
                <a:noFill/>
              </a:ln>
            </p:spPr>
            <p:style>
              <a:lnRef idx="0"/>
              <a:fillRef idx="0"/>
              <a:effectRef idx="0"/>
              <a:fontRef idx="minor"/>
            </p:style>
          </p:sp>
          <p:sp>
            <p:nvSpPr>
              <p:cNvPr id="321"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noFill/>
              <a:ln>
                <a:noFill/>
              </a:ln>
            </p:spPr>
            <p:style>
              <a:lnRef idx="0"/>
              <a:fillRef idx="0"/>
              <a:effectRef idx="0"/>
              <a:fontRef idx="minor"/>
            </p:style>
          </p:sp>
          <p:sp>
            <p:nvSpPr>
              <p:cNvPr id="322" name="CustomShape 19"/>
              <p:cNvSpPr/>
              <p:nvPr/>
            </p:nvSpPr>
            <p:spPr>
              <a:xfrm>
                <a:off x="133200" y="4662360"/>
                <a:ext cx="23400" cy="2180880"/>
              </a:xfrm>
              <a:prstGeom prst="rect">
                <a:avLst/>
              </a:prstGeom>
              <a:noFill/>
              <a:ln>
                <a:noFill/>
              </a:ln>
            </p:spPr>
            <p:style>
              <a:lnRef idx="0"/>
              <a:fillRef idx="0"/>
              <a:effectRef idx="0"/>
              <a:fontRef idx="minor"/>
            </p:style>
          </p:sp>
          <p:sp>
            <p:nvSpPr>
              <p:cNvPr id="323"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noFill/>
              <a:ln>
                <a:noFill/>
              </a:ln>
            </p:spPr>
            <p:style>
              <a:lnRef idx="0"/>
              <a:fillRef idx="0"/>
              <a:effectRef idx="0"/>
              <a:fontRef idx="minor"/>
            </p:style>
          </p:sp>
          <p:sp>
            <p:nvSpPr>
              <p:cNvPr id="324"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325"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noFill/>
              <a:ln>
                <a:noFill/>
              </a:ln>
            </p:spPr>
            <p:style>
              <a:lnRef idx="0"/>
              <a:fillRef idx="0"/>
              <a:effectRef idx="0"/>
              <a:fontRef idx="minor"/>
            </p:style>
          </p:sp>
          <p:sp>
            <p:nvSpPr>
              <p:cNvPr id="326"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27"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noFill/>
              <a:ln>
                <a:noFill/>
              </a:ln>
            </p:spPr>
            <p:style>
              <a:lnRef idx="0"/>
              <a:fillRef idx="0"/>
              <a:effectRef idx="0"/>
              <a:fontRef idx="minor"/>
            </p:style>
          </p:sp>
          <p:sp>
            <p:nvSpPr>
              <p:cNvPr id="328"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noFill/>
              <a:ln>
                <a:noFill/>
              </a:ln>
            </p:spPr>
            <p:style>
              <a:lnRef idx="0"/>
              <a:fillRef idx="0"/>
              <a:effectRef idx="0"/>
              <a:fontRef idx="minor"/>
            </p:style>
          </p:sp>
          <p:sp>
            <p:nvSpPr>
              <p:cNvPr id="329"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30"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31"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noFill/>
              <a:ln>
                <a:noFill/>
              </a:ln>
            </p:spPr>
            <p:style>
              <a:lnRef idx="0"/>
              <a:fillRef idx="0"/>
              <a:effectRef idx="0"/>
              <a:fontRef idx="minor"/>
            </p:style>
          </p:sp>
          <p:sp>
            <p:nvSpPr>
              <p:cNvPr id="332"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noFill/>
              <a:ln>
                <a:noFill/>
              </a:ln>
            </p:spPr>
            <p:style>
              <a:lnRef idx="0"/>
              <a:fillRef idx="0"/>
              <a:effectRef idx="0"/>
              <a:fontRef idx="minor"/>
            </p:style>
          </p:sp>
        </p:grpSp>
        <p:grpSp>
          <p:nvGrpSpPr>
            <p:cNvPr id="333" name="Group 30"/>
            <p:cNvGrpSpPr/>
            <p:nvPr/>
          </p:nvGrpSpPr>
          <p:grpSpPr>
            <a:xfrm>
              <a:off x="11364840" y="0"/>
              <a:ext cx="674280" cy="6848280"/>
              <a:chOff x="11364840" y="0"/>
              <a:chExt cx="674280" cy="6848280"/>
            </a:xfrm>
          </p:grpSpPr>
          <p:sp>
            <p:nvSpPr>
              <p:cNvPr id="334"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noFill/>
              <a:ln>
                <a:noFill/>
              </a:ln>
            </p:spPr>
            <p:style>
              <a:lnRef idx="0"/>
              <a:fillRef idx="0"/>
              <a:effectRef idx="0"/>
              <a:fontRef idx="minor"/>
            </p:style>
          </p:sp>
          <p:sp>
            <p:nvSpPr>
              <p:cNvPr id="335"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noFill/>
              <a:ln>
                <a:noFill/>
              </a:ln>
            </p:spPr>
            <p:style>
              <a:lnRef idx="0"/>
              <a:fillRef idx="0"/>
              <a:effectRef idx="0"/>
              <a:fontRef idx="minor"/>
            </p:style>
          </p:sp>
          <p:sp>
            <p:nvSpPr>
              <p:cNvPr id="336"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37"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noFill/>
              <a:ln>
                <a:noFill/>
              </a:ln>
            </p:spPr>
            <p:style>
              <a:lnRef idx="0"/>
              <a:fillRef idx="0"/>
              <a:effectRef idx="0"/>
              <a:fontRef idx="minor"/>
            </p:style>
          </p:sp>
          <p:sp>
            <p:nvSpPr>
              <p:cNvPr id="338"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noFill/>
              <a:ln>
                <a:noFill/>
              </a:ln>
            </p:spPr>
            <p:style>
              <a:lnRef idx="0"/>
              <a:fillRef idx="0"/>
              <a:effectRef idx="0"/>
              <a:fontRef idx="minor"/>
            </p:style>
          </p:sp>
          <p:sp>
            <p:nvSpPr>
              <p:cNvPr id="339"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noFill/>
              <a:ln>
                <a:noFill/>
              </a:ln>
            </p:spPr>
            <p:style>
              <a:lnRef idx="0"/>
              <a:fillRef idx="0"/>
              <a:effectRef idx="0"/>
              <a:fontRef idx="minor"/>
            </p:style>
          </p:sp>
          <p:sp>
            <p:nvSpPr>
              <p:cNvPr id="340"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41"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noFill/>
              <a:ln>
                <a:noFill/>
              </a:ln>
            </p:spPr>
            <p:style>
              <a:lnRef idx="0"/>
              <a:fillRef idx="0"/>
              <a:effectRef idx="0"/>
              <a:fontRef idx="minor"/>
            </p:style>
          </p:sp>
          <p:sp>
            <p:nvSpPr>
              <p:cNvPr id="342"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43" name="CustomShape 40"/>
              <p:cNvSpPr/>
              <p:nvPr/>
            </p:nvSpPr>
            <p:spPr>
              <a:xfrm>
                <a:off x="11939760" y="6595920"/>
                <a:ext cx="23400" cy="252000"/>
              </a:xfrm>
              <a:prstGeom prst="rect">
                <a:avLst/>
              </a:prstGeom>
              <a:noFill/>
              <a:ln>
                <a:noFill/>
              </a:ln>
            </p:spPr>
            <p:style>
              <a:lnRef idx="0"/>
              <a:fillRef idx="0"/>
              <a:effectRef idx="0"/>
              <a:fontRef idx="minor"/>
            </p:style>
          </p:sp>
        </p:grpSp>
      </p:grpSp>
      <p:sp>
        <p:nvSpPr>
          <p:cNvPr id="344" name="PlaceHolder 41"/>
          <p:cNvSpPr>
            <a:spLocks noGrp="1"/>
          </p:cNvSpPr>
          <p:nvPr>
            <p:ph type="title"/>
          </p:nvPr>
        </p:nvSpPr>
        <p:spPr>
          <a:xfrm>
            <a:off x="1141560" y="618480"/>
            <a:ext cx="9905760" cy="1478160"/>
          </a:xfrm>
          <a:prstGeom prst="rect">
            <a:avLst/>
          </a:prstGeom>
        </p:spPr>
        <p:txBody>
          <a:bodyPr anchor="ctr">
            <a:noAutofit/>
          </a:bodyPr>
          <a:p>
            <a:pPr>
              <a:lnSpc>
                <a:spcPct val="90000"/>
              </a:lnSpc>
            </a:pPr>
            <a:r>
              <a:rPr b="0" lang="en-US" sz="3600" spc="-1" strike="noStrike" cap="all">
                <a:solidFill>
                  <a:srgbClr val="ffffff"/>
                </a:solidFill>
                <a:latin typeface="Tw Cen MT"/>
              </a:rPr>
              <a:t>Click to edit Master title style</a:t>
            </a:r>
            <a:endParaRPr b="0" lang="en-US" sz="3600" spc="-1" strike="noStrike">
              <a:solidFill>
                <a:srgbClr val="ffffff"/>
              </a:solidFill>
              <a:latin typeface="Tw Cen MT"/>
            </a:endParaRPr>
          </a:p>
        </p:txBody>
      </p:sp>
      <p:sp>
        <p:nvSpPr>
          <p:cNvPr id="345" name="PlaceHolder 42"/>
          <p:cNvSpPr>
            <a:spLocks noGrp="1"/>
          </p:cNvSpPr>
          <p:nvPr>
            <p:ph type="body"/>
          </p:nvPr>
        </p:nvSpPr>
        <p:spPr>
          <a:xfrm>
            <a:off x="1141560" y="2249640"/>
            <a:ext cx="4878000" cy="354132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Click to edit Master text styles</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346" name="PlaceHolder 43"/>
          <p:cNvSpPr>
            <a:spLocks noGrp="1"/>
          </p:cNvSpPr>
          <p:nvPr>
            <p:ph type="body"/>
          </p:nvPr>
        </p:nvSpPr>
        <p:spPr>
          <a:xfrm>
            <a:off x="6172200" y="2249640"/>
            <a:ext cx="4874760" cy="354132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Click to edit Master text styles</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347" name="PlaceHolder 44"/>
          <p:cNvSpPr>
            <a:spLocks noGrp="1"/>
          </p:cNvSpPr>
          <p:nvPr>
            <p:ph type="dt"/>
          </p:nvPr>
        </p:nvSpPr>
        <p:spPr>
          <a:xfrm>
            <a:off x="7457040" y="5883120"/>
            <a:ext cx="2742840" cy="364680"/>
          </a:xfrm>
          <a:prstGeom prst="rect">
            <a:avLst/>
          </a:prstGeom>
        </p:spPr>
        <p:txBody>
          <a:bodyPr anchor="ctr">
            <a:noAutofit/>
          </a:bodyPr>
          <a:p>
            <a:pPr algn="r">
              <a:lnSpc>
                <a:spcPct val="100000"/>
              </a:lnSpc>
            </a:pPr>
            <a:fld id="{70A8C7B8-E821-482D-B124-3E618B6DAD2F}" type="datetime">
              <a:rPr b="0" lang="en-US" sz="1050" spc="-1" strike="noStrike">
                <a:solidFill>
                  <a:srgbClr val="ffffff"/>
                </a:solidFill>
                <a:latin typeface="Tw Cen MT"/>
              </a:rPr>
              <a:t>1/27/19</a:t>
            </a:fld>
            <a:endParaRPr b="0" lang="en-US" sz="1050" spc="-1" strike="noStrike">
              <a:latin typeface="Times New Roman"/>
            </a:endParaRPr>
          </a:p>
        </p:txBody>
      </p:sp>
      <p:sp>
        <p:nvSpPr>
          <p:cNvPr id="348" name="PlaceHolder 45"/>
          <p:cNvSpPr>
            <a:spLocks noGrp="1"/>
          </p:cNvSpPr>
          <p:nvPr>
            <p:ph type="ftr"/>
          </p:nvPr>
        </p:nvSpPr>
        <p:spPr>
          <a:xfrm>
            <a:off x="1141560" y="5883120"/>
            <a:ext cx="6238800" cy="364680"/>
          </a:xfrm>
          <a:prstGeom prst="rect">
            <a:avLst/>
          </a:prstGeom>
        </p:spPr>
        <p:txBody>
          <a:bodyPr anchor="ctr">
            <a:noAutofit/>
          </a:bodyPr>
          <a:p>
            <a:endParaRPr b="0" lang="en-US" sz="2400" spc="-1" strike="noStrike">
              <a:latin typeface="Times New Roman"/>
            </a:endParaRPr>
          </a:p>
        </p:txBody>
      </p:sp>
      <p:sp>
        <p:nvSpPr>
          <p:cNvPr id="349" name="PlaceHolder 46"/>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D9480C34-8A5D-44CF-A353-CDAB62C027F4}" type="slidenum">
              <a:rPr b="0" lang="en-US" sz="1050" spc="-1" strike="noStrike">
                <a:solidFill>
                  <a:srgbClr val="ffffff"/>
                </a:solidFill>
                <a:latin typeface="Tw Cen MT"/>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1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8.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8.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8.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junyanz.github.io/CycleGAN/" TargetMode="External"/><Relationship Id="rId2" Type="http://schemas.openxmlformats.org/officeDocument/2006/relationships/hyperlink" Target="https://junyanz.github.io/CycleGAN/" TargetMode="External"/><Relationship Id="rId3" Type="http://schemas.openxmlformats.org/officeDocument/2006/relationships/hyperlink" Target="https://junyanz.github.io/CycleGAN/" TargetMode="External"/><Relationship Id="rId4" Type="http://schemas.openxmlformats.org/officeDocument/2006/relationships/hyperlink" Target="https://www.youtube.com/watch?v=JXQT_vxqwIs" TargetMode="External"/><Relationship Id="rId5" Type="http://schemas.openxmlformats.org/officeDocument/2006/relationships/hyperlink" Target="https://www.youtube.com/watch?v=JXQT_vxqwIs" TargetMode="External"/><Relationship Id="rId6" Type="http://schemas.openxmlformats.org/officeDocument/2006/relationships/hyperlink" Target="https://www.youtube.com/watch?v=JXQT_vxqwIs" TargetMode="External"/><Relationship Id="rId7" Type="http://schemas.openxmlformats.org/officeDocument/2006/relationships/hyperlink" Target="https://github.com/eriklindernoren/Keras-GAN" TargetMode="External"/><Relationship Id="rId8"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3.gif"/><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video" Target="../media/media14.mp4"/><Relationship Id="rId2" Type="http://schemas.microsoft.com/office/2007/relationships/media" Target="../media/media14.mp4"/><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6.gif"/><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1949400" y="655560"/>
            <a:ext cx="9201240" cy="2146680"/>
          </a:xfrm>
          <a:prstGeom prst="rect">
            <a:avLst/>
          </a:prstGeom>
          <a:noFill/>
          <a:ln>
            <a:noFill/>
          </a:ln>
        </p:spPr>
        <p:txBody>
          <a:bodyPr anchor="b">
            <a:normAutofit/>
          </a:bodyPr>
          <a:p>
            <a:pPr algn="ctr">
              <a:lnSpc>
                <a:spcPct val="90000"/>
              </a:lnSpc>
            </a:pPr>
            <a:r>
              <a:rPr b="0" lang="en-US" sz="4800" spc="-1" strike="noStrike" cap="all">
                <a:solidFill>
                  <a:srgbClr val="ffffff"/>
                </a:solidFill>
                <a:latin typeface="Rockwell"/>
              </a:rPr>
              <a:t>&lt;creation out of thin air&gt;</a:t>
            </a:r>
            <a:endParaRPr b="0" lang="en-US" sz="4800" spc="-1" strike="noStrike">
              <a:solidFill>
                <a:srgbClr val="ffffff"/>
              </a:solidFill>
              <a:latin typeface="Tw Cen MT"/>
            </a:endParaRPr>
          </a:p>
        </p:txBody>
      </p:sp>
      <p:sp>
        <p:nvSpPr>
          <p:cNvPr id="387" name="TextShape 2"/>
          <p:cNvSpPr txBox="1"/>
          <p:nvPr/>
        </p:nvSpPr>
        <p:spPr>
          <a:xfrm>
            <a:off x="1809360" y="3403800"/>
            <a:ext cx="8791200" cy="1655280"/>
          </a:xfrm>
          <a:prstGeom prst="rect">
            <a:avLst/>
          </a:prstGeom>
          <a:noFill/>
          <a:ln>
            <a:noFill/>
          </a:ln>
        </p:spPr>
        <p:txBody>
          <a:bodyPr>
            <a:normAutofit/>
          </a:bodyPr>
          <a:p>
            <a:pPr algn="ctr">
              <a:lnSpc>
                <a:spcPct val="120000"/>
              </a:lnSpc>
              <a:spcBef>
                <a:spcPts val="1001"/>
              </a:spcBef>
            </a:pPr>
            <a:r>
              <a:rPr b="0" lang="en-US" sz="2400" spc="-1" strike="noStrike" cap="all">
                <a:solidFill>
                  <a:srgbClr val="dfe3e5"/>
                </a:solidFill>
                <a:latin typeface="Tahoma"/>
                <a:ea typeface="Tahoma"/>
              </a:rPr>
              <a:t>By:</a:t>
            </a:r>
            <a:endParaRPr b="0" lang="en-US" sz="2400" spc="-1" strike="noStrike">
              <a:latin typeface="Arial"/>
            </a:endParaRPr>
          </a:p>
          <a:p>
            <a:pPr algn="ctr">
              <a:lnSpc>
                <a:spcPct val="120000"/>
              </a:lnSpc>
              <a:spcBef>
                <a:spcPts val="1001"/>
              </a:spcBef>
            </a:pPr>
            <a:r>
              <a:rPr b="0" lang="en-US" sz="2400" spc="-1" strike="noStrike" cap="all">
                <a:solidFill>
                  <a:srgbClr val="dfe3e5"/>
                </a:solidFill>
                <a:latin typeface="Tahoma"/>
                <a:ea typeface="Tahoma"/>
              </a:rPr>
              <a:t>&lt;kasra amini yeganeh&gt;</a:t>
            </a:r>
            <a:endParaRPr b="0" lang="en-US" sz="2400" spc="-1" strike="noStrike">
              <a:latin typeface="Arial"/>
            </a:endParaRPr>
          </a:p>
          <a:p>
            <a:pPr algn="ctr">
              <a:lnSpc>
                <a:spcPct val="120000"/>
              </a:lnSpc>
              <a:spcBef>
                <a:spcPts val="1001"/>
              </a:spcBef>
            </a:pPr>
            <a:r>
              <a:rPr b="0" lang="en-US" sz="2400" spc="-1" strike="noStrike" cap="all">
                <a:solidFill>
                  <a:srgbClr val="dfe3e5"/>
                </a:solidFill>
                <a:latin typeface="Tahoma"/>
                <a:ea typeface="Tahoma"/>
              </a:rPr>
              <a:t>&lt;Aryana seyed peyrovy&gt;</a:t>
            </a:r>
            <a:endParaRPr b="0" lang="en-US" sz="2400" spc="-1" strike="noStrike">
              <a:latin typeface="Arial"/>
            </a:endParaRPr>
          </a:p>
        </p:txBody>
      </p:sp>
    </p:spTree>
  </p:cSld>
  <mc:AlternateContent>
    <mc:Choice Requires="p14">
      <p:transition spd="med" p14:dur="700">
        <p:fade/>
      </p:transition>
    </mc:Choice>
    <mc:Fallback>
      <p:transition spd="med">
        <p:fade/>
      </p:transition>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What does cycleGAN do</a:t>
            </a:r>
            <a:endParaRPr b="0" lang="en-US" sz="3600" spc="-1" strike="noStrike">
              <a:solidFill>
                <a:srgbClr val="ffffff"/>
              </a:solidFill>
              <a:latin typeface="Tw Cen MT"/>
            </a:endParaRPr>
          </a:p>
        </p:txBody>
      </p:sp>
      <p:pic>
        <p:nvPicPr>
          <p:cNvPr id="419" name="Content Placeholder 3" descr=""/>
          <p:cNvPicPr/>
          <p:nvPr/>
        </p:nvPicPr>
        <p:blipFill>
          <a:blip r:embed="rId1"/>
          <a:stretch/>
        </p:blipFill>
        <p:spPr>
          <a:xfrm>
            <a:off x="1141560" y="2097000"/>
            <a:ext cx="9905760" cy="4294800"/>
          </a:xfrm>
          <a:prstGeom prst="rect">
            <a:avLst/>
          </a:prstGeom>
          <a:ln>
            <a:noFill/>
          </a:ln>
        </p:spPr>
      </p:pic>
    </p:spTree>
  </p:cSld>
  <mc:AlternateContent>
    <mc:Choice Requires="p14">
      <p:transition spd="slow" p14:dur="2000"/>
    </mc:Choice>
    <mc:Fallback>
      <p:transition spd="slow"/>
    </mc:Fallback>
  </mc:AlternateContent>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3047760" y="109440"/>
            <a:ext cx="5690520" cy="666360"/>
          </a:xfrm>
          <a:prstGeom prst="rect">
            <a:avLst/>
          </a:prstGeom>
          <a:noFill/>
          <a:ln>
            <a:noFill/>
          </a:ln>
        </p:spPr>
        <p:txBody>
          <a:bodyPr anchor="ctr">
            <a:normAutofit/>
          </a:bodyPr>
          <a:p>
            <a:pPr>
              <a:lnSpc>
                <a:spcPct val="90000"/>
              </a:lnSpc>
            </a:pPr>
            <a:r>
              <a:rPr b="0" lang="en-US" sz="3200" spc="-1" strike="noStrike" cap="all">
                <a:solidFill>
                  <a:srgbClr val="ffc000"/>
                </a:solidFill>
                <a:latin typeface="Tahoma"/>
                <a:ea typeface="Tahoma"/>
              </a:rPr>
              <a:t>Network Architecture</a:t>
            </a:r>
            <a:endParaRPr b="0" lang="en-US" sz="3200" spc="-1" strike="noStrike">
              <a:solidFill>
                <a:srgbClr val="ffffff"/>
              </a:solidFill>
              <a:latin typeface="Tw Cen MT"/>
            </a:endParaRPr>
          </a:p>
        </p:txBody>
      </p:sp>
      <p:pic>
        <p:nvPicPr>
          <p:cNvPr id="421" name="Content Placeholder 3" descr=""/>
          <p:cNvPicPr/>
          <p:nvPr/>
        </p:nvPicPr>
        <p:blipFill>
          <a:blip r:embed="rId1"/>
          <a:stretch/>
        </p:blipFill>
        <p:spPr>
          <a:xfrm>
            <a:off x="1098360" y="776520"/>
            <a:ext cx="9997560" cy="3027600"/>
          </a:xfrm>
          <a:prstGeom prst="rect">
            <a:avLst/>
          </a:prstGeom>
          <a:ln>
            <a:noFill/>
          </a:ln>
        </p:spPr>
      </p:pic>
      <p:pic>
        <p:nvPicPr>
          <p:cNvPr id="422" name="Picture 4" descr=""/>
          <p:cNvPicPr/>
          <p:nvPr/>
        </p:nvPicPr>
        <p:blipFill>
          <a:blip r:embed="rId2"/>
          <a:stretch/>
        </p:blipFill>
        <p:spPr>
          <a:xfrm>
            <a:off x="1098360" y="3804120"/>
            <a:ext cx="9978840" cy="2803320"/>
          </a:xfrm>
          <a:prstGeom prst="rect">
            <a:avLst/>
          </a:prstGeom>
          <a:ln>
            <a:noFill/>
          </a:ln>
        </p:spPr>
      </p:pic>
    </p:spTree>
  </p:cSld>
  <p:transition spd="med">
    <p:pull dir="r"/>
  </p:transition>
  <p:timing>
    <p:tnLst>
      <p:par>
        <p:cTn id="103" dur="indefinite" restart="never" nodeType="tmRoot">
          <p:childTnLst>
            <p:seq>
              <p:cTn id="104" dur="indefinite" nodeType="mainSeq">
                <p:childTnLst>
                  <p:par>
                    <p:cTn id="105" fill="hold">
                      <p:stCondLst>
                        <p:cond delay="indefinite"/>
                      </p:stCondLst>
                      <p:childTnLst>
                        <p:par>
                          <p:cTn id="106" fill="hold">
                            <p:stCondLst>
                              <p:cond delay="0"/>
                            </p:stCondLst>
                            <p:childTnLst>
                              <p:par>
                                <p:cTn id="107" nodeType="clickEffect" fill="hold" presetClass="entr" presetID="22" presetSubtype="4">
                                  <p:stCondLst>
                                    <p:cond delay="0"/>
                                  </p:stCondLst>
                                  <p:childTnLst>
                                    <p:set>
                                      <p:cBhvr>
                                        <p:cTn id="108" dur="1" fill="hold">
                                          <p:stCondLst>
                                            <p:cond delay="0"/>
                                          </p:stCondLst>
                                        </p:cTn>
                                        <p:tgtEl>
                                          <p:spTgt spid="421"/>
                                        </p:tgtEl>
                                        <p:attrNameLst>
                                          <p:attrName>style.visibility</p:attrName>
                                        </p:attrNameLst>
                                      </p:cBhvr>
                                      <p:to>
                                        <p:strVal val="visible"/>
                                      </p:to>
                                    </p:set>
                                    <p:animEffect filter="wipe(down)" transition="in">
                                      <p:cBhvr additive="repl">
                                        <p:cTn id="109" dur="500"/>
                                        <p:tgtEl>
                                          <p:spTgt spid="421"/>
                                        </p:tgtEl>
                                      </p:cBhvr>
                                    </p:animEffect>
                                  </p:childTnLst>
                                </p:cTn>
                              </p:par>
                            </p:childTnLst>
                          </p:cTn>
                        </p:par>
                      </p:childTnLst>
                    </p:cTn>
                  </p:par>
                  <p:par>
                    <p:cTn id="110" fill="hold">
                      <p:stCondLst>
                        <p:cond delay="indefinite"/>
                      </p:stCondLst>
                      <p:childTnLst>
                        <p:par>
                          <p:cTn id="111" fill="hold">
                            <p:stCondLst>
                              <p:cond delay="0"/>
                            </p:stCondLst>
                            <p:childTnLst>
                              <p:par>
                                <p:cTn id="112" nodeType="clickEffect" fill="hold" presetClass="entr" presetID="16" presetSubtype="21">
                                  <p:stCondLst>
                                    <p:cond delay="0"/>
                                  </p:stCondLst>
                                  <p:childTnLst>
                                    <p:set>
                                      <p:cBhvr>
                                        <p:cTn id="113" dur="1" fill="hold">
                                          <p:stCondLst>
                                            <p:cond delay="0"/>
                                          </p:stCondLst>
                                        </p:cTn>
                                        <p:tgtEl>
                                          <p:spTgt spid="422"/>
                                        </p:tgtEl>
                                        <p:attrNameLst>
                                          <p:attrName>style.visibility</p:attrName>
                                        </p:attrNameLst>
                                      </p:cBhvr>
                                      <p:to>
                                        <p:strVal val="visible"/>
                                      </p:to>
                                    </p:set>
                                    <p:animEffect filter="barn(inVertical)" transition="in">
                                      <p:cBhvr additive="repl">
                                        <p:cTn id="114" dur="500"/>
                                        <p:tgtEl>
                                          <p:spTgt spid="42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TextShape 1"/>
          <p:cNvSpPr txBox="1"/>
          <p:nvPr/>
        </p:nvSpPr>
        <p:spPr>
          <a:xfrm>
            <a:off x="1141560" y="66600"/>
            <a:ext cx="9905760" cy="1478160"/>
          </a:xfrm>
          <a:prstGeom prst="rect">
            <a:avLst/>
          </a:prstGeom>
          <a:noFill/>
          <a:ln>
            <a:noFill/>
          </a:ln>
        </p:spPr>
        <p:txBody>
          <a:bodyPr anchor="ctr">
            <a:noAutofit/>
          </a:bodyPr>
          <a:p>
            <a:pPr>
              <a:lnSpc>
                <a:spcPct val="90000"/>
              </a:lnSpc>
            </a:pPr>
            <a:r>
              <a:rPr b="1" lang="en-US" sz="3600" spc="-1" strike="noStrike" cap="all">
                <a:solidFill>
                  <a:srgbClr val="ffffff"/>
                </a:solidFill>
                <a:latin typeface="Tw Cen MT"/>
              </a:rPr>
              <a:t>Building the generator</a:t>
            </a:r>
            <a:br/>
            <a:endParaRPr b="0" lang="en-US" sz="3600" spc="-1" strike="noStrike">
              <a:solidFill>
                <a:srgbClr val="ffffff"/>
              </a:solidFill>
              <a:latin typeface="Tw Cen MT"/>
            </a:endParaRPr>
          </a:p>
        </p:txBody>
      </p:sp>
      <p:sp>
        <p:nvSpPr>
          <p:cNvPr id="424" name="TextShape 2"/>
          <p:cNvSpPr txBox="1"/>
          <p:nvPr/>
        </p:nvSpPr>
        <p:spPr>
          <a:xfrm>
            <a:off x="1227600" y="903600"/>
            <a:ext cx="9905760" cy="3541320"/>
          </a:xfrm>
          <a:prstGeom prst="rect">
            <a:avLst/>
          </a:prstGeom>
          <a:noFill/>
          <a:ln>
            <a:noFill/>
          </a:ln>
        </p:spPr>
        <p:txBody>
          <a:bodyPr>
            <a:normAutofit/>
          </a:bodyPr>
          <a:p>
            <a:pPr>
              <a:lnSpc>
                <a:spcPct val="120000"/>
              </a:lnSpc>
              <a:spcBef>
                <a:spcPts val="1001"/>
              </a:spcBef>
            </a:pPr>
            <a:r>
              <a:rPr b="0" lang="en-US" sz="2000" spc="-1" strike="noStrike">
                <a:solidFill>
                  <a:srgbClr val="ffffff"/>
                </a:solidFill>
                <a:latin typeface="Arial"/>
              </a:rPr>
              <a:t>High level structure of Generator can be viewed in the following image.</a:t>
            </a:r>
            <a:endParaRPr b="0" lang="en-US" sz="2000" spc="-1" strike="noStrike">
              <a:solidFill>
                <a:srgbClr val="ffffff"/>
              </a:solidFill>
              <a:latin typeface="Tw Cen MT"/>
            </a:endParaRPr>
          </a:p>
        </p:txBody>
      </p:sp>
      <p:pic>
        <p:nvPicPr>
          <p:cNvPr id="425" name="Picture 3" descr=""/>
          <p:cNvPicPr/>
          <p:nvPr/>
        </p:nvPicPr>
        <p:blipFill>
          <a:blip r:embed="rId1"/>
          <a:stretch/>
        </p:blipFill>
        <p:spPr>
          <a:xfrm>
            <a:off x="1308240" y="1429200"/>
            <a:ext cx="9989640" cy="1917720"/>
          </a:xfrm>
          <a:prstGeom prst="rect">
            <a:avLst/>
          </a:prstGeom>
          <a:ln>
            <a:noFill/>
          </a:ln>
        </p:spPr>
      </p:pic>
      <p:sp>
        <p:nvSpPr>
          <p:cNvPr id="426" name="CustomShape 3"/>
          <p:cNvSpPr/>
          <p:nvPr/>
        </p:nvSpPr>
        <p:spPr>
          <a:xfrm>
            <a:off x="1227600" y="3573000"/>
            <a:ext cx="86922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ffffff"/>
                </a:solidFill>
                <a:latin typeface="Tw Cen MT"/>
              </a:rPr>
              <a:t>BUILDING THE DISCRIMINATOR</a:t>
            </a:r>
            <a:endParaRPr b="0" lang="en-US" sz="3600" spc="-1" strike="noStrike">
              <a:latin typeface="Arial"/>
            </a:endParaRPr>
          </a:p>
        </p:txBody>
      </p:sp>
      <p:pic>
        <p:nvPicPr>
          <p:cNvPr id="427" name="Picture 5" descr=""/>
          <p:cNvPicPr/>
          <p:nvPr/>
        </p:nvPicPr>
        <p:blipFill>
          <a:blip r:embed="rId2"/>
          <a:stretch/>
        </p:blipFill>
        <p:spPr>
          <a:xfrm>
            <a:off x="1308240" y="4334760"/>
            <a:ext cx="9989640" cy="2138400"/>
          </a:xfrm>
          <a:prstGeom prst="rect">
            <a:avLst/>
          </a:prstGeom>
          <a:ln>
            <a:noFill/>
          </a:ln>
        </p:spPr>
      </p:pic>
    </p:spTree>
  </p:cSld>
  <p:transition spd="slow">
    <p:wheel spokes="1"/>
  </p:transition>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Loss functions</a:t>
            </a:r>
            <a:endParaRPr b="0" lang="en-US" sz="3600" spc="-1" strike="noStrike">
              <a:solidFill>
                <a:srgbClr val="ffffff"/>
              </a:solidFill>
              <a:latin typeface="Tw Cen MT"/>
            </a:endParaRPr>
          </a:p>
        </p:txBody>
      </p:sp>
      <p:sp>
        <p:nvSpPr>
          <p:cNvPr id="429" name="TextShape 2"/>
          <p:cNvSpPr txBox="1"/>
          <p:nvPr/>
        </p:nvSpPr>
        <p:spPr>
          <a:xfrm>
            <a:off x="1141560" y="2249640"/>
            <a:ext cx="9905760" cy="3541320"/>
          </a:xfrm>
          <a:prstGeom prst="rect">
            <a:avLst/>
          </a:prstGeom>
          <a:noFill/>
          <a:ln>
            <a:noFill/>
          </a:ln>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MSE </a:t>
            </a:r>
            <a:endParaRPr b="0" lang="en-US" sz="2400" spc="-1" strike="noStrike">
              <a:solidFill>
                <a:srgbClr val="ffffff"/>
              </a:solidFill>
              <a:latin typeface="Tw Cen MT"/>
            </a:endParaRPr>
          </a:p>
          <a:p>
            <a:pPr>
              <a:lnSpc>
                <a:spcPct val="120000"/>
              </a:lnSpc>
              <a:spcBef>
                <a:spcPts val="1001"/>
              </a:spcBef>
            </a:pPr>
            <a:endParaRPr b="0" lang="en-US" sz="2400" spc="-1" strike="noStrike">
              <a:solidFill>
                <a:srgbClr val="ffffff"/>
              </a:solidFill>
              <a:latin typeface="Tw Cen MT"/>
            </a:endParaRPr>
          </a:p>
          <a:p>
            <a:pPr>
              <a:lnSpc>
                <a:spcPct val="120000"/>
              </a:lnSpc>
              <a:spcBef>
                <a:spcPts val="1001"/>
              </a:spcBef>
            </a:pP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MAE</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TextShape 1"/>
          <p:cNvSpPr txBox="1"/>
          <p:nvPr/>
        </p:nvSpPr>
        <p:spPr>
          <a:xfrm>
            <a:off x="1141560" y="618480"/>
            <a:ext cx="9905760" cy="81324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Optimizer</a:t>
            </a:r>
            <a:endParaRPr b="0" lang="en-US" sz="3600" spc="-1" strike="noStrike">
              <a:solidFill>
                <a:srgbClr val="ffffff"/>
              </a:solidFill>
              <a:latin typeface="Tw Cen MT"/>
            </a:endParaRPr>
          </a:p>
        </p:txBody>
      </p:sp>
      <p:sp>
        <p:nvSpPr>
          <p:cNvPr id="431" name="TextShape 2"/>
          <p:cNvSpPr txBox="1"/>
          <p:nvPr/>
        </p:nvSpPr>
        <p:spPr>
          <a:xfrm>
            <a:off x="1141560" y="1432080"/>
            <a:ext cx="9905760" cy="4709520"/>
          </a:xfrm>
          <a:prstGeom prst="rect">
            <a:avLst/>
          </a:prstGeom>
          <a:noFill/>
          <a:ln>
            <a:noFill/>
          </a:ln>
        </p:spPr>
        <p:txBody>
          <a:bodyPr>
            <a:norm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Adam optimizer:</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 , </a:t>
            </a:r>
            <a:r>
              <a:rPr b="0" lang="en-US" sz="2400" spc="-1" strike="noStrike">
                <a:solidFill>
                  <a:srgbClr val="ffffff"/>
                </a:solidFill>
                <a:latin typeface="Tw Cen MT"/>
              </a:rPr>
              <a:t>	</a:t>
            </a:r>
            <a:r>
              <a:rPr b="0" lang="en-US" sz="2400" spc="-1" strike="noStrike">
                <a:solidFill>
                  <a:srgbClr val="ffffff"/>
                </a:solidFill>
                <a:latin typeface="Tw Cen MT"/>
              </a:rPr>
              <a:t> ,  from current mini-batch</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	</a:t>
            </a:r>
            <a:r>
              <a:rPr b="0" lang="en-US" sz="2400" spc="-1" strike="noStrike">
                <a:solidFill>
                  <a:srgbClr val="ffffff"/>
                </a:solidFill>
                <a:latin typeface="Tw Cen MT"/>
              </a:rPr>
              <a:t>	</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	</a:t>
            </a:r>
            <a:r>
              <a:rPr b="0" lang="en-US" sz="2400" spc="-1" strike="noStrike">
                <a:solidFill>
                  <a:srgbClr val="ffffff"/>
                </a:solidFill>
                <a:latin typeface="Tw Cen MT"/>
              </a:rPr>
              <a:t>	</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  </a:t>
            </a:r>
            <a:r>
              <a:rPr b="0" lang="en-US" sz="2400" spc="-1" strike="noStrike">
                <a:solidFill>
                  <a:srgbClr val="ffffff"/>
                </a:solidFill>
                <a:latin typeface="Tw Cen MT"/>
              </a:rPr>
              <a:t>/ (1-)</a:t>
            </a:r>
            <a:r>
              <a:rPr b="0" lang="en-US" sz="2400" spc="-1" strike="noStrike">
                <a:solidFill>
                  <a:srgbClr val="ffffff"/>
                </a:solidFill>
                <a:latin typeface="Tw Cen MT"/>
              </a:rPr>
              <a:t>	</a:t>
            </a:r>
            <a:r>
              <a:rPr b="0" lang="en-US" sz="2400" spc="-1" strike="noStrike">
                <a:solidFill>
                  <a:srgbClr val="ffffff"/>
                </a:solidFill>
                <a:latin typeface="Tw Cen MT"/>
              </a:rPr>
              <a:t>	</a:t>
            </a:r>
            <a:r>
              <a:rPr b="0" lang="en-US" sz="2400" spc="-1" strike="noStrike">
                <a:solidFill>
                  <a:srgbClr val="ffffff"/>
                </a:solidFill>
                <a:latin typeface="Tw Cen MT"/>
              </a:rPr>
              <a:t>	</a:t>
            </a:r>
            <a:r>
              <a:rPr b="0" lang="en-US" sz="2400" spc="-1" strike="noStrike">
                <a:solidFill>
                  <a:srgbClr val="ffffff"/>
                </a:solidFill>
                <a:latin typeface="Tw Cen MT"/>
              </a:rPr>
              <a:t>  / (1-)</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  </a:t>
            </a:r>
            <a:r>
              <a:rPr b="0" lang="en-US" sz="2400" spc="-1" strike="noStrike">
                <a:solidFill>
                  <a:srgbClr val="ffffff"/>
                </a:solidFill>
                <a:latin typeface="Tw Cen MT"/>
              </a:rPr>
              <a:t>/ (1-)</a:t>
            </a:r>
            <a:r>
              <a:rPr b="0" lang="en-US" sz="2400" spc="-1" strike="noStrike">
                <a:solidFill>
                  <a:srgbClr val="ffffff"/>
                </a:solidFill>
                <a:latin typeface="Tw Cen MT"/>
              </a:rPr>
              <a:t>	</a:t>
            </a:r>
            <a:r>
              <a:rPr b="0" lang="en-US" sz="2400" spc="-1" strike="noStrike">
                <a:solidFill>
                  <a:srgbClr val="ffffff"/>
                </a:solidFill>
                <a:latin typeface="Tw Cen MT"/>
              </a:rPr>
              <a:t>	</a:t>
            </a:r>
            <a:r>
              <a:rPr b="0" lang="en-US" sz="2400" spc="-1" strike="noStrike">
                <a:solidFill>
                  <a:srgbClr val="ffffff"/>
                </a:solidFill>
                <a:latin typeface="Tw Cen MT"/>
              </a:rPr>
              <a:t>	</a:t>
            </a:r>
            <a:r>
              <a:rPr b="0" lang="en-US" sz="2400" spc="-1" strike="noStrike">
                <a:solidFill>
                  <a:srgbClr val="ffffff"/>
                </a:solidFill>
                <a:latin typeface="Tw Cen MT"/>
              </a:rPr>
              <a:t>  / (1-)</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4000" spc="-1" strike="noStrike">
                <a:solidFill>
                  <a:srgbClr val="ffffff"/>
                </a:solidFill>
                <a:latin typeface="Tw Cen MT"/>
              </a:rPr>
              <a:t>	</a:t>
            </a:r>
            <a:r>
              <a:rPr b="0" lang="en-US" sz="4000" spc="-1" strike="noStrike">
                <a:solidFill>
                  <a:srgbClr val="ffffff"/>
                </a:solidFill>
                <a:latin typeface="Tw Cen MT"/>
              </a:rPr>
              <a:t>	</a:t>
            </a:r>
            <a:r>
              <a:rPr b="0" lang="en-US" sz="4000" spc="-1" strike="noStrike">
                <a:solidFill>
                  <a:srgbClr val="ffffff"/>
                </a:solidFill>
                <a:latin typeface="Tw Cen MT"/>
              </a:rPr>
              <a:t>	</a:t>
            </a:r>
            <a:endParaRPr b="0" lang="en-US" sz="4000" spc="-1" strike="noStrike">
              <a:solidFill>
                <a:srgbClr val="ffffff"/>
              </a:solidFill>
              <a:latin typeface="Tw Cen MT"/>
            </a:endParaRPr>
          </a:p>
          <a:p>
            <a:pPr>
              <a:lnSpc>
                <a:spcPct val="120000"/>
              </a:lnSpc>
              <a:spcBef>
                <a:spcPts val="1001"/>
              </a:spcBef>
            </a:pPr>
            <a:endParaRPr b="0" lang="en-US" sz="4000" spc="-1" strike="noStrike">
              <a:solidFill>
                <a:srgbClr val="ffffff"/>
              </a:solidFill>
              <a:latin typeface="Tw Cen MT"/>
            </a:endParaRPr>
          </a:p>
        </p:txBody>
      </p:sp>
      <p:sp>
        <p:nvSpPr>
          <p:cNvPr id="432" name="TextShape 3"/>
          <p:cNvSpPr txBox="1"/>
          <p:nvPr/>
        </p:nvSpPr>
        <p:spPr>
          <a:xfrm>
            <a:off x="1141560" y="1432080"/>
            <a:ext cx="9905760" cy="4709520"/>
          </a:xfrm>
          <a:prstGeom prst="rect">
            <a:avLst/>
          </a:prstGeom>
          <a:blipFill rotWithShape="0">
            <a:blip r:embed="rId1"/>
            <a:stretch>
              <a:fillRect/>
            </a:stretch>
          </a:blipFill>
          <a:ln>
            <a:noFill/>
          </a:ln>
        </p:spPr>
        <p:txBody>
          <a:bodyPr>
            <a:noAutofit/>
          </a:bodyPr>
          <a:p>
            <a:pPr marL="228600" indent="-228240">
              <a:lnSpc>
                <a:spcPct val="120000"/>
              </a:lnSpc>
              <a:spcBef>
                <a:spcPts val="1001"/>
              </a:spcBef>
              <a:buClr>
                <a:srgbClr val="000000"/>
              </a:buClr>
              <a:buSzPct val="125000"/>
              <a:buFont typeface="Arial"/>
              <a:buChar char="•"/>
            </a:pPr>
            <a:r>
              <a:rPr b="0" lang="en-US" sz="2400" spc="-1" strike="noStrike">
                <a:latin typeface="Tw Cen MT"/>
              </a:rPr>
              <a:t> </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TextShape 1"/>
          <p:cNvSpPr txBox="1"/>
          <p:nvPr/>
        </p:nvSpPr>
        <p:spPr>
          <a:xfrm>
            <a:off x="1262160" y="0"/>
            <a:ext cx="9905760" cy="1478160"/>
          </a:xfrm>
          <a:prstGeom prst="rect">
            <a:avLst/>
          </a:prstGeom>
          <a:noFill/>
          <a:ln>
            <a:noFill/>
          </a:ln>
        </p:spPr>
        <p:txBody>
          <a:bodyPr anchor="ctr">
            <a:normAutofit/>
          </a:bodyPr>
          <a:p>
            <a:pPr>
              <a:lnSpc>
                <a:spcPct val="90000"/>
              </a:lnSpc>
            </a:pPr>
            <a:r>
              <a:rPr b="0" lang="en-US" sz="4400" spc="-1" strike="noStrike" cap="all">
                <a:solidFill>
                  <a:srgbClr val="141719"/>
                </a:solidFill>
                <a:latin typeface="Rockwell"/>
              </a:rPr>
              <a:t>Technologies used : </a:t>
            </a:r>
            <a:endParaRPr b="0" lang="en-US" sz="4400" spc="-1" strike="noStrike">
              <a:solidFill>
                <a:srgbClr val="ffffff"/>
              </a:solidFill>
              <a:latin typeface="Tw Cen MT"/>
            </a:endParaRPr>
          </a:p>
        </p:txBody>
      </p:sp>
      <p:grpSp>
        <p:nvGrpSpPr>
          <p:cNvPr id="434" name="Group 2"/>
          <p:cNvGrpSpPr/>
          <p:nvPr/>
        </p:nvGrpSpPr>
        <p:grpSpPr>
          <a:xfrm>
            <a:off x="2757600" y="1164600"/>
            <a:ext cx="6796080" cy="5296320"/>
            <a:chOff x="2757600" y="1164600"/>
            <a:chExt cx="6796080" cy="5296320"/>
          </a:xfrm>
        </p:grpSpPr>
        <p:sp>
          <p:nvSpPr>
            <p:cNvPr id="435" name="CustomShape 3"/>
            <p:cNvSpPr/>
            <p:nvPr/>
          </p:nvSpPr>
          <p:spPr>
            <a:xfrm>
              <a:off x="3942360" y="2644920"/>
              <a:ext cx="2318040" cy="2318040"/>
            </a:xfrm>
            <a:prstGeom prst="ellipse">
              <a:avLst/>
            </a:prstGeom>
            <a:gradFill rotWithShape="0">
              <a:gsLst>
                <a:gs pos="0">
                  <a:schemeClr val="dk1">
                    <a:tint val="94000"/>
                    <a:satMod val="105000"/>
                    <a:lumMod val="102000"/>
                  </a:schemeClr>
                </a:gs>
                <a:gs pos="100000">
                  <a:schemeClr val="dk1">
                    <a:shade val="74000"/>
                    <a:satMod val="128000"/>
                    <a:lumMod val="100000"/>
                  </a:schemeClr>
                </a:gs>
              </a:gsLst>
              <a:lin ang="5400000"/>
            </a:gradFill>
            <a:ln>
              <a:noFill/>
            </a:ln>
            <a:effectLst>
              <a:outerShdw algn="ctr" blurRad="149987" dir="8461089" dist="250081" rotWithShape="0">
                <a:srgbClr val="000000">
                  <a:alpha val="28000"/>
                </a:srgbClr>
              </a:outerShdw>
            </a:effectLst>
            <a:scene3d>
              <a:camera prst="orthographicFront">
                <a:rot lat="0" lon="0" rev="0"/>
              </a:camera>
              <a:lightRig dir="t" rig="contrasting">
                <a:rot lat="0" lon="0" rev="1500000"/>
              </a:lightRig>
            </a:scene3d>
            <a:sp3d prstMaterial="metal">
              <a:bevelT w="88900" h="88900"/>
            </a:sp3d>
          </p:spPr>
          <p:style>
            <a:lnRef idx="0">
              <a:schemeClr val="dk1"/>
            </a:lnRef>
            <a:fillRef idx="3">
              <a:schemeClr val="dk1"/>
            </a:fillRef>
            <a:effectRef idx="3">
              <a:schemeClr val="dk1"/>
            </a:effectRef>
            <a:fontRef idx="minor"/>
          </p:style>
          <p:txBody>
            <a:bodyPr lIns="72360" rIns="72360" tIns="72360" bIns="72360" anchor="ctr">
              <a:noAutofit/>
            </a:bodyPr>
            <a:p>
              <a:pPr algn="ctr">
                <a:lnSpc>
                  <a:spcPct val="90000"/>
                </a:lnSpc>
                <a:spcAft>
                  <a:spcPts val="1996"/>
                </a:spcAft>
              </a:pPr>
              <a:r>
                <a:rPr b="0" lang="en-US" sz="5700" spc="-1" strike="noStrike">
                  <a:solidFill>
                    <a:srgbClr val="ffff00"/>
                  </a:solidFill>
                  <a:latin typeface="Tw Cen MT"/>
                </a:rPr>
                <a:t>Techs</a:t>
              </a:r>
              <a:endParaRPr b="0" lang="en-US" sz="5700" spc="-1" strike="noStrike">
                <a:latin typeface="Arial"/>
              </a:endParaRPr>
            </a:p>
          </p:txBody>
        </p:sp>
        <p:sp>
          <p:nvSpPr>
            <p:cNvPr id="436" name="CustomShape 4"/>
            <p:cNvSpPr/>
            <p:nvPr/>
          </p:nvSpPr>
          <p:spPr>
            <a:xfrm>
              <a:off x="2757600" y="1366200"/>
              <a:ext cx="4672800" cy="4870800"/>
            </a:xfrm>
            <a:prstGeom prst="blockArc">
              <a:avLst>
                <a:gd name="adj1" fmla="val 16509444"/>
                <a:gd name="adj2" fmla="val 5088054"/>
                <a:gd name="adj3" fmla="val 5240"/>
              </a:avLst>
            </a:prstGeom>
            <a:gradFill rotWithShape="0">
              <a:gsLst>
                <a:gs pos="0">
                  <a:schemeClr val="dk1">
                    <a:tint val="94000"/>
                    <a:satMod val="105000"/>
                    <a:lumMod val="102000"/>
                  </a:schemeClr>
                </a:gs>
                <a:gs pos="100000">
                  <a:schemeClr val="dk1">
                    <a:shade val="74000"/>
                    <a:satMod val="128000"/>
                    <a:lumMod val="100000"/>
                  </a:schemeClr>
                </a:gs>
              </a:gsLst>
              <a:lin ang="5400000"/>
            </a:gradFill>
            <a:ln>
              <a:noFill/>
            </a:ln>
            <a:effectLst>
              <a:outerShdw algn="ctr" blurRad="57150" dir="5400000" dist="19080" rotWithShape="0">
                <a:srgbClr val="000000">
                  <a:alpha val="63000"/>
                </a:srgbClr>
              </a:outerShdw>
            </a:effectLst>
          </p:spPr>
          <p:style>
            <a:lnRef idx="0">
              <a:schemeClr val="dk1"/>
            </a:lnRef>
            <a:fillRef idx="3">
              <a:schemeClr val="dk1"/>
            </a:fillRef>
            <a:effectRef idx="3">
              <a:schemeClr val="dk1"/>
            </a:effectRef>
            <a:fontRef idx="minor"/>
          </p:style>
        </p:sp>
        <p:sp>
          <p:nvSpPr>
            <p:cNvPr id="437" name="CustomShape 5"/>
            <p:cNvSpPr/>
            <p:nvPr/>
          </p:nvSpPr>
          <p:spPr>
            <a:xfrm>
              <a:off x="5640120" y="1164600"/>
              <a:ext cx="1242000" cy="1241640"/>
            </a:xfrm>
            <a:prstGeom prst="ellipse">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438" name="CustomShape 6"/>
            <p:cNvSpPr/>
            <p:nvPr/>
          </p:nvSpPr>
          <p:spPr>
            <a:xfrm>
              <a:off x="6977160" y="1180440"/>
              <a:ext cx="1662480" cy="1202040"/>
            </a:xfrm>
            <a:prstGeom prst="rect">
              <a:avLst/>
            </a:prstGeom>
            <a:noFill/>
            <a:ln>
              <a:noFill/>
            </a:ln>
          </p:spPr>
          <p:style>
            <a:lnRef idx="0"/>
            <a:fillRef idx="0"/>
            <a:effectRef idx="0"/>
            <a:fontRef idx="minor"/>
          </p:style>
          <p:txBody>
            <a:bodyPr lIns="31680" rIns="31680" tIns="31680" bIns="31680" anchor="ctr">
              <a:noAutofit/>
            </a:bodyPr>
            <a:p>
              <a:pPr>
                <a:lnSpc>
                  <a:spcPct val="90000"/>
                </a:lnSpc>
                <a:spcAft>
                  <a:spcPts val="249"/>
                </a:spcAft>
              </a:pPr>
              <a:r>
                <a:rPr b="0" lang="en-US" sz="2500" spc="-1" strike="noStrike">
                  <a:solidFill>
                    <a:srgbClr val="ffffff"/>
                  </a:solidFill>
                  <a:latin typeface="Palatino Linotype"/>
                </a:rPr>
                <a:t>python</a:t>
              </a:r>
              <a:endParaRPr b="0" lang="en-US" sz="2500" spc="-1" strike="noStrike">
                <a:latin typeface="Arial"/>
              </a:endParaRPr>
            </a:p>
          </p:txBody>
        </p:sp>
        <p:sp>
          <p:nvSpPr>
            <p:cNvPr id="439" name="CustomShape 7"/>
            <p:cNvSpPr/>
            <p:nvPr/>
          </p:nvSpPr>
          <p:spPr>
            <a:xfrm>
              <a:off x="6557760" y="2321280"/>
              <a:ext cx="1242000" cy="1241640"/>
            </a:xfrm>
            <a:prstGeom prst="ellipse">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440" name="CustomShape 8"/>
            <p:cNvSpPr/>
            <p:nvPr/>
          </p:nvSpPr>
          <p:spPr>
            <a:xfrm>
              <a:off x="7891200" y="2343240"/>
              <a:ext cx="1662480" cy="1202040"/>
            </a:xfrm>
            <a:prstGeom prst="rect">
              <a:avLst/>
            </a:prstGeom>
            <a:noFill/>
            <a:ln>
              <a:noFill/>
            </a:ln>
          </p:spPr>
          <p:style>
            <a:lnRef idx="0"/>
            <a:fillRef idx="0"/>
            <a:effectRef idx="0"/>
            <a:fontRef idx="minor"/>
          </p:style>
          <p:txBody>
            <a:bodyPr lIns="31680" rIns="31680" tIns="31680" bIns="31680" anchor="ctr">
              <a:noAutofit/>
            </a:bodyPr>
            <a:p>
              <a:pPr>
                <a:lnSpc>
                  <a:spcPct val="90000"/>
                </a:lnSpc>
                <a:spcAft>
                  <a:spcPts val="249"/>
                </a:spcAft>
              </a:pPr>
              <a:r>
                <a:rPr b="0" lang="en-US" sz="2500" spc="-1" strike="noStrike">
                  <a:solidFill>
                    <a:srgbClr val="ffffff"/>
                  </a:solidFill>
                  <a:latin typeface="Palatino Linotype"/>
                </a:rPr>
                <a:t>Colab</a:t>
              </a:r>
              <a:endParaRPr b="0" lang="en-US" sz="2500" spc="-1" strike="noStrike">
                <a:latin typeface="Arial"/>
              </a:endParaRPr>
            </a:p>
          </p:txBody>
        </p:sp>
        <p:sp>
          <p:nvSpPr>
            <p:cNvPr id="441" name="CustomShape 9"/>
            <p:cNvSpPr/>
            <p:nvPr/>
          </p:nvSpPr>
          <p:spPr>
            <a:xfrm>
              <a:off x="6553080" y="4021920"/>
              <a:ext cx="1242000" cy="1241640"/>
            </a:xfrm>
            <a:prstGeom prst="ellipse">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sp>
          <p:nvSpPr>
            <p:cNvPr id="442" name="CustomShape 10"/>
            <p:cNvSpPr/>
            <p:nvPr/>
          </p:nvSpPr>
          <p:spPr>
            <a:xfrm>
              <a:off x="7891200" y="4042080"/>
              <a:ext cx="1662480" cy="1202040"/>
            </a:xfrm>
            <a:prstGeom prst="rect">
              <a:avLst/>
            </a:prstGeom>
            <a:noFill/>
            <a:ln>
              <a:noFill/>
            </a:ln>
          </p:spPr>
          <p:style>
            <a:lnRef idx="0"/>
            <a:fillRef idx="0"/>
            <a:effectRef idx="0"/>
            <a:fontRef idx="minor"/>
          </p:style>
          <p:txBody>
            <a:bodyPr lIns="31680" rIns="31680" tIns="31680" bIns="31680" anchor="ctr">
              <a:noAutofit/>
            </a:bodyPr>
            <a:p>
              <a:pPr>
                <a:lnSpc>
                  <a:spcPct val="90000"/>
                </a:lnSpc>
                <a:spcAft>
                  <a:spcPts val="249"/>
                </a:spcAft>
              </a:pPr>
              <a:r>
                <a:rPr b="0" lang="en-US" sz="2500" spc="-1" strike="noStrike">
                  <a:solidFill>
                    <a:srgbClr val="ffffff"/>
                  </a:solidFill>
                  <a:latin typeface="Palatino Linotype"/>
                </a:rPr>
                <a:t>Keras</a:t>
              </a:r>
              <a:endParaRPr b="0" lang="en-US" sz="2500" spc="-1" strike="noStrike">
                <a:latin typeface="Arial"/>
              </a:endParaRPr>
            </a:p>
          </p:txBody>
        </p:sp>
        <p:sp>
          <p:nvSpPr>
            <p:cNvPr id="443" name="CustomShape 11"/>
            <p:cNvSpPr/>
            <p:nvPr/>
          </p:nvSpPr>
          <p:spPr>
            <a:xfrm>
              <a:off x="5640120" y="5219280"/>
              <a:ext cx="1242000" cy="1241640"/>
            </a:xfrm>
            <a:prstGeom prst="ellipse">
              <a:avLst/>
            </a:prstGeom>
            <a:blipFill rotWithShape="0">
              <a:blip r:embed="rId4"/>
              <a:stretch>
                <a:fillRect/>
              </a:stretch>
            </a:blipFill>
            <a:ln>
              <a:solidFill>
                <a:schemeClr val="lt1">
                  <a:hueOff val="0"/>
                  <a:satOff val="0"/>
                  <a:lumOff val="0"/>
                  <a:alphaOff val="0"/>
                </a:schemeClr>
              </a:solidFill>
              <a:round/>
            </a:ln>
          </p:spPr>
          <p:style>
            <a:lnRef idx="2"/>
            <a:fillRef idx="0"/>
            <a:effectRef idx="0"/>
            <a:fontRef idx="minor"/>
          </p:style>
        </p:sp>
        <p:sp>
          <p:nvSpPr>
            <p:cNvPr id="444" name="CustomShape 12"/>
            <p:cNvSpPr/>
            <p:nvPr/>
          </p:nvSpPr>
          <p:spPr>
            <a:xfrm>
              <a:off x="6977160" y="5244480"/>
              <a:ext cx="1662480" cy="1202040"/>
            </a:xfrm>
            <a:prstGeom prst="rect">
              <a:avLst/>
            </a:prstGeom>
            <a:noFill/>
            <a:ln>
              <a:noFill/>
            </a:ln>
          </p:spPr>
          <p:style>
            <a:lnRef idx="0"/>
            <a:fillRef idx="0"/>
            <a:effectRef idx="0"/>
            <a:fontRef idx="minor"/>
          </p:style>
          <p:txBody>
            <a:bodyPr lIns="31680" rIns="31680" tIns="31680" bIns="31680" anchor="ctr">
              <a:noAutofit/>
            </a:bodyPr>
            <a:p>
              <a:pPr>
                <a:lnSpc>
                  <a:spcPct val="90000"/>
                </a:lnSpc>
                <a:spcAft>
                  <a:spcPts val="249"/>
                </a:spcAft>
              </a:pPr>
              <a:r>
                <a:rPr b="0" lang="en-US" sz="2500" spc="-1" strike="noStrike">
                  <a:solidFill>
                    <a:srgbClr val="ffffff"/>
                  </a:solidFill>
                  <a:latin typeface="Palatino Linotype"/>
                </a:rPr>
                <a:t>Tensorflow</a:t>
              </a:r>
              <a:endParaRPr b="0" lang="en-US" sz="2500" spc="-1" strike="noStrike">
                <a:latin typeface="Arial"/>
              </a:endParaRPr>
            </a:p>
          </p:txBody>
        </p:sp>
      </p:grpSp>
      <p:grpSp>
        <p:nvGrpSpPr>
          <p:cNvPr id="445" name="Group 13"/>
          <p:cNvGrpSpPr/>
          <p:nvPr/>
        </p:nvGrpSpPr>
        <p:grpSpPr>
          <a:xfrm>
            <a:off x="0" y="0"/>
            <a:ext cx="36000" cy="36000"/>
            <a:chOff x="0" y="0"/>
            <a:chExt cx="36000" cy="36000"/>
          </a:xfrm>
        </p:grpSpPr>
      </p:grpSp>
    </p:spTree>
  </p:cSld>
  <p:transition spd="slow">
    <p:randomBar dir="vert"/>
  </p:transition>
  <p:timing>
    <p:tnLst>
      <p:par>
        <p:cTn id="121" dur="indefinite" restart="never" nodeType="tmRoot">
          <p:childTnLst>
            <p:seq>
              <p:cTn id="122" dur="indefinite" nodeType="mainSeq">
                <p:childTnLst>
                  <p:par>
                    <p:cTn id="123" fill="hold">
                      <p:stCondLst>
                        <p:cond delay="indefinite"/>
                      </p:stCondLst>
                      <p:childTnLst>
                        <p:par>
                          <p:cTn id="124" fill="hold">
                            <p:stCondLst>
                              <p:cond delay="0"/>
                            </p:stCondLst>
                            <p:childTnLst>
                              <p:par>
                                <p:cTn id="125" nodeType="clickEffect" fill="hold" presetClass="entr" presetID="31">
                                  <p:stCondLst>
                                    <p:cond delay="0"/>
                                  </p:stCondLst>
                                  <p:childTnLst>
                                    <p:set>
                                      <p:cBhvr>
                                        <p:cTn id="126" dur="1" fill="hold">
                                          <p:stCondLst>
                                            <p:cond delay="0"/>
                                          </p:stCondLst>
                                        </p:cTn>
                                        <p:tgtEl>
                                          <p:spTgt spid="445"/>
                                        </p:tgtEl>
                                        <p:attrNameLst>
                                          <p:attrName>style.visibility</p:attrName>
                                        </p:attrNameLst>
                                      </p:cBhvr>
                                      <p:to>
                                        <p:strVal val="visible"/>
                                      </p:to>
                                    </p:set>
                                    <p:anim calcmode="lin" valueType="num">
                                      <p:cBhvr additive="repl">
                                        <p:cTn id="127" dur="1000" fill="hold"/>
                                        <p:tgtEl>
                                          <p:spTgt spid="445"/>
                                        </p:tgtEl>
                                        <p:attrNameLst>
                                          <p:attrName>ppt_w</p:attrName>
                                        </p:attrNameLst>
                                      </p:cBhvr>
                                      <p:tavLst>
                                        <p:tav tm="0">
                                          <p:val>
                                            <p:fltVal val="0"/>
                                          </p:val>
                                        </p:tav>
                                        <p:tav tm="100000">
                                          <p:val>
                                            <p:strVal val="#ppt_w"/>
                                          </p:val>
                                        </p:tav>
                                      </p:tavLst>
                                    </p:anim>
                                    <p:anim calcmode="lin" valueType="num">
                                      <p:cBhvr additive="repl">
                                        <p:cTn id="128" dur="1000" fill="hold"/>
                                        <p:tgtEl>
                                          <p:spTgt spid="445"/>
                                        </p:tgtEl>
                                        <p:attrNameLst>
                                          <p:attrName>ppt_h</p:attrName>
                                        </p:attrNameLst>
                                      </p:cBhvr>
                                      <p:tavLst>
                                        <p:tav tm="0">
                                          <p:val>
                                            <p:fltVal val="0"/>
                                          </p:val>
                                        </p:tav>
                                        <p:tav tm="100000">
                                          <p:val>
                                            <p:strVal val="#ppt_h"/>
                                          </p:val>
                                        </p:tav>
                                      </p:tavLst>
                                    </p:anim>
                                    <p:anim calcmode="lin" valueType="num">
                                      <p:cBhvr additive="repl">
                                        <p:cTn id="129" dur="1000" fill="hold"/>
                                        <p:tgtEl>
                                          <p:spTgt spid="445"/>
                                        </p:tgtEl>
                                        <p:attrNameLst>
                                          <p:attrName>r</p:attrName>
                                        </p:attrNameLst>
                                      </p:cBhvr>
                                      <p:tavLst>
                                        <p:tav tm="0">
                                          <p:val>
                                            <p:strVal val="90"/>
                                          </p:val>
                                        </p:tav>
                                        <p:tav tm="100000">
                                          <p:val>
                                            <p:strVal val="0"/>
                                          </p:val>
                                        </p:tav>
                                      </p:tavLst>
                                    </p:anim>
                                    <p:animEffect filter="fade" transition="in">
                                      <p:cBhvr additive="repl">
                                        <p:cTn id="130" dur="1000"/>
                                        <p:tgtEl>
                                          <p:spTgt spid="44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46" name="Group 1"/>
          <p:cNvGrpSpPr/>
          <p:nvPr/>
        </p:nvGrpSpPr>
        <p:grpSpPr>
          <a:xfrm>
            <a:off x="2031840" y="719640"/>
            <a:ext cx="8127720" cy="5418360"/>
            <a:chOff x="2031840" y="719640"/>
            <a:chExt cx="8127720" cy="5418360"/>
          </a:xfrm>
        </p:grpSpPr>
        <p:sp>
          <p:nvSpPr>
            <p:cNvPr id="447" name="CustomShape 2"/>
            <p:cNvSpPr/>
            <p:nvPr/>
          </p:nvSpPr>
          <p:spPr>
            <a:xfrm>
              <a:off x="2031840" y="719640"/>
              <a:ext cx="8127720" cy="1625400"/>
            </a:xfrm>
            <a:prstGeom prst="rect">
              <a:avLst/>
            </a:prstGeom>
            <a:ln>
              <a:noFill/>
            </a:ln>
          </p:spPr>
          <p:style>
            <a:lnRef idx="0">
              <a:schemeClr val="accent3"/>
            </a:lnRef>
            <a:fillRef idx="2">
              <a:schemeClr val="accent3">
                <a:shade val="80000"/>
              </a:schemeClr>
            </a:fillRef>
            <a:effectRef idx="0"/>
            <a:fontRef idx="minor"/>
          </p:style>
          <p:txBody>
            <a:bodyPr lIns="90000" rIns="90000" tIns="45000" bIns="45000" anchor="ctr">
              <a:noAutofit/>
            </a:bodyPr>
            <a:p>
              <a:pPr algn="ctr">
                <a:lnSpc>
                  <a:spcPct val="100000"/>
                </a:lnSpc>
              </a:pPr>
              <a:r>
                <a:rPr b="0" lang="en-US" sz="1800" spc="-1" strike="noStrike">
                  <a:solidFill>
                    <a:srgbClr val="e11f1f"/>
                  </a:solidFill>
                  <a:latin typeface="Tw Cen MT"/>
                </a:rPr>
                <a:t>Our Challenges</a:t>
              </a:r>
              <a:endParaRPr b="0" lang="en-US" sz="1800" spc="-1" strike="noStrike">
                <a:latin typeface="Arial"/>
              </a:endParaRPr>
            </a:p>
          </p:txBody>
        </p:sp>
        <p:grpSp>
          <p:nvGrpSpPr>
            <p:cNvPr id="448" name="Group 3"/>
            <p:cNvGrpSpPr/>
            <p:nvPr/>
          </p:nvGrpSpPr>
          <p:grpSpPr>
            <a:xfrm>
              <a:off x="2031840" y="2345400"/>
              <a:ext cx="8127720" cy="3413520"/>
              <a:chOff x="2031840" y="2345400"/>
              <a:chExt cx="8127720" cy="3413520"/>
            </a:xfrm>
          </p:grpSpPr>
          <p:sp>
            <p:nvSpPr>
              <p:cNvPr id="449" name="CustomShape 4"/>
              <p:cNvSpPr/>
              <p:nvPr/>
            </p:nvSpPr>
            <p:spPr>
              <a:xfrm>
                <a:off x="2031840" y="2345400"/>
                <a:ext cx="2709000" cy="3413520"/>
              </a:xfrm>
              <a:prstGeom prst="rect">
                <a:avLst/>
              </a:prstGeom>
              <a:ln>
                <a:noFill/>
              </a:ln>
            </p:spPr>
            <p:style>
              <a:lnRef idx="0">
                <a:schemeClr val="accent3">
                  <a:shade val="80000"/>
                </a:schemeClr>
              </a:lnRef>
              <a:fillRef idx="3">
                <a:schemeClr val="lt1"/>
              </a:fillRef>
              <a:effectRef idx="2"/>
              <a:fontRef idx="minor"/>
            </p:style>
            <p:txBody>
              <a:bodyPr lIns="90000" rIns="90000" tIns="45000" bIns="45000" anchor="ctr">
                <a:noAutofit/>
              </a:bodyPr>
              <a:p>
                <a:pPr algn="ctr">
                  <a:lnSpc>
                    <a:spcPct val="100000"/>
                  </a:lnSpc>
                </a:pPr>
                <a:r>
                  <a:rPr b="0" lang="en-US" sz="2800" spc="-1" strike="noStrike">
                    <a:solidFill>
                      <a:srgbClr val="ffffff"/>
                    </a:solidFill>
                    <a:latin typeface="Arial"/>
                  </a:rPr>
                  <a:t>Lack of proper dataset</a:t>
                </a:r>
                <a:endParaRPr b="0" lang="en-US" sz="2800" spc="-1" strike="noStrike">
                  <a:latin typeface="Arial"/>
                </a:endParaRPr>
              </a:p>
            </p:txBody>
          </p:sp>
          <p:sp>
            <p:nvSpPr>
              <p:cNvPr id="450" name="CustomShape 5"/>
              <p:cNvSpPr/>
              <p:nvPr/>
            </p:nvSpPr>
            <p:spPr>
              <a:xfrm>
                <a:off x="4741200" y="2345400"/>
                <a:ext cx="2709000" cy="3413520"/>
              </a:xfrm>
              <a:prstGeom prst="rect">
                <a:avLst/>
              </a:prstGeom>
              <a:ln>
                <a:noFill/>
              </a:ln>
            </p:spPr>
            <p:style>
              <a:lnRef idx="0">
                <a:schemeClr val="accent3">
                  <a:shade val="80000"/>
                </a:schemeClr>
              </a:lnRef>
              <a:fillRef idx="3">
                <a:schemeClr val="lt1"/>
              </a:fillRef>
              <a:effectRef idx="2"/>
              <a:fontRef idx="minor"/>
            </p:style>
            <p:txBody>
              <a:bodyPr lIns="90000" rIns="90000" tIns="45000" bIns="45000" anchor="ctr">
                <a:noAutofit/>
              </a:bodyPr>
              <a:p>
                <a:pPr algn="ctr">
                  <a:lnSpc>
                    <a:spcPct val="100000"/>
                  </a:lnSpc>
                </a:pPr>
                <a:r>
                  <a:rPr b="0" lang="en-US" sz="2800" spc="-1" strike="noStrike">
                    <a:solidFill>
                      <a:srgbClr val="ffffff"/>
                    </a:solidFill>
                    <a:latin typeface="Arial"/>
                  </a:rPr>
                  <a:t>Lack of proper GPU</a:t>
                </a:r>
                <a:endParaRPr b="0" lang="en-US" sz="2800" spc="-1" strike="noStrike">
                  <a:latin typeface="Arial"/>
                </a:endParaRPr>
              </a:p>
            </p:txBody>
          </p:sp>
          <p:sp>
            <p:nvSpPr>
              <p:cNvPr id="451" name="CustomShape 6"/>
              <p:cNvSpPr/>
              <p:nvPr/>
            </p:nvSpPr>
            <p:spPr>
              <a:xfrm>
                <a:off x="7450560" y="2345400"/>
                <a:ext cx="2709000" cy="3413520"/>
              </a:xfrm>
              <a:prstGeom prst="rect">
                <a:avLst/>
              </a:prstGeom>
              <a:ln>
                <a:noFill/>
              </a:ln>
            </p:spPr>
            <p:style>
              <a:lnRef idx="0">
                <a:schemeClr val="accent3">
                  <a:shade val="80000"/>
                </a:schemeClr>
              </a:lnRef>
              <a:fillRef idx="3">
                <a:schemeClr val="lt1"/>
              </a:fillRef>
              <a:effectRef idx="2"/>
              <a:fontRef idx="minor"/>
            </p:style>
            <p:txBody>
              <a:bodyPr lIns="90000" rIns="90000" tIns="45000" bIns="45000" anchor="ctr">
                <a:noAutofit/>
              </a:bodyPr>
              <a:p>
                <a:pPr algn="ctr">
                  <a:lnSpc>
                    <a:spcPct val="100000"/>
                  </a:lnSpc>
                </a:pPr>
                <a:r>
                  <a:rPr b="0" lang="en-US" sz="2800" spc="-1" strike="noStrike">
                    <a:solidFill>
                      <a:srgbClr val="ffffff"/>
                    </a:solidFill>
                    <a:latin typeface="Arial"/>
                  </a:rPr>
                  <a:t>Fairly hard Concepts</a:t>
                </a:r>
                <a:endParaRPr b="0" lang="en-US" sz="2800" spc="-1" strike="noStrike">
                  <a:latin typeface="Arial"/>
                </a:endParaRPr>
              </a:p>
            </p:txBody>
          </p:sp>
        </p:grpSp>
        <p:sp>
          <p:nvSpPr>
            <p:cNvPr id="452" name="CustomShape 7"/>
            <p:cNvSpPr/>
            <p:nvPr/>
          </p:nvSpPr>
          <p:spPr>
            <a:xfrm>
              <a:off x="2031840" y="5758920"/>
              <a:ext cx="8127720" cy="379080"/>
            </a:xfrm>
            <a:prstGeom prst="rect">
              <a:avLst/>
            </a:prstGeom>
            <a:ln>
              <a:noFill/>
            </a:ln>
          </p:spPr>
          <p:style>
            <a:lnRef idx="0">
              <a:schemeClr val="accent3"/>
            </a:lnRef>
            <a:fillRef idx="2">
              <a:schemeClr val="accent3">
                <a:shade val="80000"/>
              </a:schemeClr>
            </a:fillRef>
            <a:effectRef idx="0"/>
            <a:fontRef idx="minor"/>
          </p:style>
        </p:sp>
      </p:grpSp>
    </p:spTree>
  </p:cSld>
  <mc:AlternateContent>
    <mc:Choice Requires="p14">
      <p:transition spd="slow" p14:dur="1250"/>
    </mc:Choice>
    <mc:Fallback>
      <p:transition spd="slow"/>
    </mc:Fallback>
  </mc:AlternateContent>
  <p:timing>
    <p:tnLst>
      <p:par>
        <p:cTn id="131" dur="indefinite" restart="never" nodeType="tmRoot">
          <p:childTnLst>
            <p:seq>
              <p:cTn id="132" dur="indefinite" nodeType="mainSeq">
                <p:childTnLst>
                  <p:par>
                    <p:cTn id="133" fill="hold">
                      <p:stCondLst>
                        <p:cond delay="indefinite"/>
                      </p:stCondLst>
                      <p:childTnLst>
                        <p:par>
                          <p:cTn id="134" fill="hold">
                            <p:stCondLst>
                              <p:cond delay="0"/>
                            </p:stCondLst>
                            <p:childTnLst>
                              <p:par>
                                <p:cTn id="135" nodeType="clickEffect" fill="hold" presetClass="entr" presetID="15">
                                  <p:stCondLst>
                                    <p:cond delay="0"/>
                                  </p:stCondLst>
                                  <p:childTnLst>
                                    <p:set>
                                      <p:cBhvr>
                                        <p:cTn id="136" dur="1" fill="hold">
                                          <p:stCondLst>
                                            <p:cond delay="0"/>
                                          </p:stCondLst>
                                        </p:cTn>
                                        <p:tgtEl>
                                          <p:spTgt spid="446"/>
                                        </p:tgtEl>
                                        <p:attrNameLst>
                                          <p:attrName>style.visibility</p:attrName>
                                        </p:attrNameLst>
                                      </p:cBhvr>
                                      <p:to>
                                        <p:strVal val="visible"/>
                                      </p:to>
                                    </p:set>
                                    <p:anim calcmode="lin" valueType="num">
                                      <p:cBhvr additive="repl">
                                        <p:cTn id="137" dur="1000" fill="hold"/>
                                        <p:tgtEl>
                                          <p:spTgt spid="446"/>
                                        </p:tgtEl>
                                        <p:attrNameLst>
                                          <p:attrName>ppt_w</p:attrName>
                                        </p:attrNameLst>
                                      </p:cBhvr>
                                      <p:tavLst>
                                        <p:tav tm="0">
                                          <p:val>
                                            <p:fltVal val="0"/>
                                          </p:val>
                                        </p:tav>
                                        <p:tav tm="100000">
                                          <p:val>
                                            <p:strVal val="#ppt_w"/>
                                          </p:val>
                                        </p:tav>
                                      </p:tavLst>
                                    </p:anim>
                                    <p:anim calcmode="lin" valueType="num">
                                      <p:cBhvr additive="repl">
                                        <p:cTn id="138" dur="1000" fill="hold"/>
                                        <p:tgtEl>
                                          <p:spTgt spid="446"/>
                                        </p:tgtEl>
                                        <p:attrNameLst>
                                          <p:attrName>ppt_h</p:attrName>
                                        </p:attrNameLst>
                                      </p:cBhvr>
                                      <p:tavLst>
                                        <p:tav tm="0">
                                          <p:val>
                                            <p:fltVal val="0"/>
                                          </p:val>
                                        </p:tav>
                                        <p:tav tm="100000">
                                          <p:val>
                                            <p:strVal val="#ppt_h"/>
                                          </p:val>
                                        </p:tav>
                                      </p:tavLst>
                                    </p:anim>
                                    <p:anim calcmode="lin" valueType="num">
                                      <p:cBhvr additive="repl">
                                        <p:cTn id="139" dur="1000" fill="hold"/>
                                        <p:tgtEl>
                                          <p:spTgt spid="446"/>
                                        </p:tgtEl>
                                        <p:attrNameLst>
                                          <p:attrName>ppt_x</p:attrName>
                                        </p:attrNameLst>
                                      </p:cBhvr>
                                      <p:tavLst>
                                        <p:tav tm="0">
                                          <p:val>
                                            <p:fltVal val="0"/>
                                          </p:val>
                                        </p:tav>
                                        <p:tav tm="100000">
                                          <p:val>
                                            <p:fltVal val="1"/>
                                          </p:val>
                                        </p:tav>
                                      </p:tavLst>
                                    </p:anim>
                                    <p:anim calcmode="lin" valueType="num">
                                      <p:cBhvr additive="repl">
                                        <p:cTn id="140" dur="1000" fill="hold"/>
                                        <p:tgtEl>
                                          <p:spTgt spid="446"/>
                                        </p:tgtEl>
                                        <p:attrNameLst>
                                          <p:attrName>ppt_y</p:attrName>
                                        </p:attrNameLst>
                                      </p:cBhvr>
                                      <p:tavLst>
                                        <p:tav tm="0">
                                          <p:val>
                                            <p:fltVal val="0"/>
                                          </p:val>
                                        </p:tav>
                                        <p:tav tm="100000">
                                          <p:val>
                                            <p:fltVal val="1"/>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Results of 30 epochs(apple2orange dataset)</a:t>
            </a:r>
            <a:endParaRPr b="0" lang="en-US" sz="3600" spc="-1" strike="noStrike">
              <a:solidFill>
                <a:srgbClr val="ffffff"/>
              </a:solidFill>
              <a:latin typeface="Tw Cen MT"/>
            </a:endParaRPr>
          </a:p>
        </p:txBody>
      </p:sp>
      <p:pic>
        <p:nvPicPr>
          <p:cNvPr id="454" name="Content Placeholder 4" descr=""/>
          <p:cNvPicPr/>
          <p:nvPr/>
        </p:nvPicPr>
        <p:blipFill>
          <a:blip r:embed="rId1"/>
          <a:stretch/>
        </p:blipFill>
        <p:spPr>
          <a:xfrm>
            <a:off x="1219320" y="2249640"/>
            <a:ext cx="4721760" cy="3541320"/>
          </a:xfrm>
          <a:prstGeom prst="rect">
            <a:avLst/>
          </a:prstGeom>
          <a:ln>
            <a:noFill/>
          </a:ln>
        </p:spPr>
      </p:pic>
      <p:pic>
        <p:nvPicPr>
          <p:cNvPr id="455" name="Content Placeholder 5" descr=""/>
          <p:cNvPicPr/>
          <p:nvPr/>
        </p:nvPicPr>
        <p:blipFill>
          <a:blip r:embed="rId2"/>
          <a:stretch/>
        </p:blipFill>
        <p:spPr>
          <a:xfrm>
            <a:off x="6248520" y="2249640"/>
            <a:ext cx="4721760" cy="3541320"/>
          </a:xfrm>
          <a:prstGeom prst="rect">
            <a:avLst/>
          </a:prstGeom>
          <a:ln>
            <a:noFill/>
          </a:ln>
        </p:spPr>
      </p:pic>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1141560" y="618480"/>
            <a:ext cx="9905760" cy="1478160"/>
          </a:xfrm>
          <a:prstGeom prst="rect">
            <a:avLst/>
          </a:prstGeom>
          <a:noFill/>
          <a:ln>
            <a:noFill/>
          </a:ln>
        </p:spPr>
        <p:txBody>
          <a:bodyPr lIns="0" rIns="0" tIns="0" bIns="0" anchor="ctr">
            <a:spAutoFit/>
          </a:bodyPr>
          <a:p>
            <a:r>
              <a:rPr b="0" lang="en-US" sz="1800" spc="-1" strike="noStrike">
                <a:solidFill>
                  <a:srgbClr val="ffffff"/>
                </a:solidFill>
                <a:latin typeface="Tw Cen MT"/>
              </a:rPr>
              <a:t>Even more!!! 140 epochs(summer2winterdataset)</a:t>
            </a:r>
            <a:endParaRPr b="0" lang="en-US" sz="1800" spc="-1" strike="noStrike">
              <a:solidFill>
                <a:srgbClr val="ffffff"/>
              </a:solidFill>
              <a:latin typeface="Tw Cen MT"/>
            </a:endParaRPr>
          </a:p>
        </p:txBody>
      </p:sp>
      <p:pic>
        <p:nvPicPr>
          <p:cNvPr id="457" name="" descr=""/>
          <p:cNvPicPr/>
          <p:nvPr/>
        </p:nvPicPr>
        <p:blipFill>
          <a:blip r:embed="rId1"/>
          <a:stretch/>
        </p:blipFill>
        <p:spPr>
          <a:xfrm>
            <a:off x="914400" y="2096640"/>
            <a:ext cx="5101560" cy="3825360"/>
          </a:xfrm>
          <a:prstGeom prst="rect">
            <a:avLst/>
          </a:prstGeom>
          <a:ln>
            <a:noFill/>
          </a:ln>
        </p:spPr>
      </p:pic>
      <p:pic>
        <p:nvPicPr>
          <p:cNvPr id="458" name="" descr=""/>
          <p:cNvPicPr/>
          <p:nvPr/>
        </p:nvPicPr>
        <p:blipFill>
          <a:blip r:embed="rId2"/>
          <a:stretch/>
        </p:blipFill>
        <p:spPr>
          <a:xfrm>
            <a:off x="6448320" y="2103120"/>
            <a:ext cx="5073120" cy="380376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TextShape 1"/>
          <p:cNvSpPr txBox="1"/>
          <p:nvPr/>
        </p:nvSpPr>
        <p:spPr>
          <a:xfrm>
            <a:off x="1005840" y="618480"/>
            <a:ext cx="10041480" cy="1478160"/>
          </a:xfrm>
          <a:prstGeom prst="rect">
            <a:avLst/>
          </a:prstGeom>
          <a:noFill/>
          <a:ln>
            <a:noFill/>
          </a:ln>
        </p:spPr>
        <p:txBody>
          <a:bodyPr lIns="0" rIns="0" tIns="0" bIns="0" anchor="ctr">
            <a:spAutoFit/>
          </a:bodyPr>
          <a:p>
            <a:endParaRPr b="0" lang="en-US" sz="1800" spc="-1" strike="noStrike">
              <a:solidFill>
                <a:srgbClr val="ffffff"/>
              </a:solidFill>
              <a:latin typeface="Tw Cen MT"/>
            </a:endParaRPr>
          </a:p>
        </p:txBody>
      </p:sp>
      <p:pic>
        <p:nvPicPr>
          <p:cNvPr id="460" name="" descr=""/>
          <p:cNvPicPr/>
          <p:nvPr/>
        </p:nvPicPr>
        <p:blipFill>
          <a:blip r:embed="rId1"/>
          <a:stretch/>
        </p:blipFill>
        <p:spPr>
          <a:xfrm>
            <a:off x="1005840" y="2096640"/>
            <a:ext cx="5029200" cy="3771720"/>
          </a:xfrm>
          <a:prstGeom prst="rect">
            <a:avLst/>
          </a:prstGeom>
          <a:ln>
            <a:noFill/>
          </a:ln>
        </p:spPr>
      </p:pic>
      <p:pic>
        <p:nvPicPr>
          <p:cNvPr id="461" name="" descr=""/>
          <p:cNvPicPr/>
          <p:nvPr/>
        </p:nvPicPr>
        <p:blipFill>
          <a:blip r:embed="rId2"/>
          <a:stretch/>
        </p:blipFill>
        <p:spPr>
          <a:xfrm>
            <a:off x="6035040" y="2096640"/>
            <a:ext cx="5029200" cy="377172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1141560" y="618480"/>
            <a:ext cx="9905760" cy="1478160"/>
          </a:xfrm>
          <a:prstGeom prst="rect">
            <a:avLst/>
          </a:prstGeom>
          <a:noFill/>
          <a:ln>
            <a:noFill/>
          </a:ln>
        </p:spPr>
        <p:txBody>
          <a:bodyPr anchor="ctr">
            <a:normAutofit/>
          </a:bodyPr>
          <a:p>
            <a:pPr>
              <a:lnSpc>
                <a:spcPct val="90000"/>
              </a:lnSpc>
            </a:pPr>
            <a:r>
              <a:rPr b="1" lang="en-US" sz="4000" spc="-1" strike="noStrike" cap="all">
                <a:solidFill>
                  <a:srgbClr val="f2f2f2"/>
                </a:solidFill>
                <a:latin typeface="Palatino Linotype"/>
              </a:rPr>
              <a:t>So what does it do ? </a:t>
            </a:r>
            <a:endParaRPr b="0" lang="en-US" sz="4000" spc="-1" strike="noStrike">
              <a:solidFill>
                <a:srgbClr val="ffffff"/>
              </a:solidFill>
              <a:latin typeface="Tw Cen MT"/>
            </a:endParaRPr>
          </a:p>
        </p:txBody>
      </p:sp>
      <p:grpSp>
        <p:nvGrpSpPr>
          <p:cNvPr id="389" name="Group 2"/>
          <p:cNvGrpSpPr/>
          <p:nvPr/>
        </p:nvGrpSpPr>
        <p:grpSpPr>
          <a:xfrm>
            <a:off x="1141200" y="2249280"/>
            <a:ext cx="9906120" cy="3542040"/>
            <a:chOff x="1141200" y="2249280"/>
            <a:chExt cx="9906120" cy="3542040"/>
          </a:xfrm>
        </p:grpSpPr>
        <p:grpSp>
          <p:nvGrpSpPr>
            <p:cNvPr id="390" name="Group 3"/>
            <p:cNvGrpSpPr/>
            <p:nvPr/>
          </p:nvGrpSpPr>
          <p:grpSpPr>
            <a:xfrm>
              <a:off x="1141200" y="2249280"/>
              <a:ext cx="9906120" cy="3542040"/>
              <a:chOff x="1141200" y="2249280"/>
              <a:chExt cx="9906120" cy="3542040"/>
            </a:xfrm>
          </p:grpSpPr>
          <p:sp>
            <p:nvSpPr>
              <p:cNvPr id="391" name="CustomShape 4"/>
              <p:cNvSpPr/>
              <p:nvPr/>
            </p:nvSpPr>
            <p:spPr>
              <a:xfrm rot="16200000">
                <a:off x="2732400" y="658800"/>
                <a:ext cx="1770480" cy="4952520"/>
              </a:xfrm>
              <a:prstGeom prst="round1Rect">
                <a:avLst>
                  <a:gd name="adj" fmla="val 16667"/>
                </a:avLst>
              </a:prstGeom>
              <a:ln>
                <a:noFill/>
              </a:ln>
            </p:spPr>
            <p:style>
              <a:lnRef idx="0">
                <a:schemeClr val="lt1"/>
              </a:lnRef>
              <a:fillRef idx="3">
                <a:schemeClr val="accent1"/>
              </a:fillRef>
              <a:effectRef idx="2"/>
              <a:fontRef idx="minor"/>
            </p:style>
          </p:sp>
          <p:sp>
            <p:nvSpPr>
              <p:cNvPr id="392" name="CustomShape 5"/>
              <p:cNvSpPr/>
              <p:nvPr/>
            </p:nvSpPr>
            <p:spPr>
              <a:xfrm rot="16200000">
                <a:off x="1141560" y="2249280"/>
                <a:ext cx="360" cy="360"/>
              </a:xfrm>
              <a:prstGeom prst="rect">
                <a:avLst/>
              </a:prstGeom>
              <a:ln>
                <a:noFill/>
              </a:ln>
            </p:spPr>
            <p:style>
              <a:lnRef idx="0">
                <a:schemeClr val="lt1"/>
              </a:lnRef>
              <a:fillRef idx="3">
                <a:schemeClr val="accent1"/>
              </a:fillRef>
              <a:effectRef idx="2"/>
              <a:fontRef idx="minor"/>
            </p:style>
            <p:txBody>
              <a:bodyPr lIns="90000" rIns="90000" tIns="45000" bIns="45000" anchor="ctr">
                <a:noAutofit/>
              </a:bodyPr>
              <a:p>
                <a:pPr algn="ctr">
                  <a:lnSpc>
                    <a:spcPct val="100000"/>
                  </a:lnSpc>
                </a:pPr>
                <a:r>
                  <a:rPr b="0" lang="en-US" sz="1800" spc="-1" strike="noStrike">
                    <a:solidFill>
                      <a:srgbClr val="ffffff"/>
                    </a:solidFill>
                    <a:latin typeface="Tw Cen MT"/>
                  </a:rPr>
                  <a:t>Entertainments</a:t>
                </a:r>
                <a:endParaRPr b="0" lang="en-US" sz="1800" spc="-1" strike="noStrike">
                  <a:latin typeface="Arial"/>
                </a:endParaRPr>
              </a:p>
            </p:txBody>
          </p:sp>
          <p:sp>
            <p:nvSpPr>
              <p:cNvPr id="393" name="CustomShape 6"/>
              <p:cNvSpPr/>
              <p:nvPr/>
            </p:nvSpPr>
            <p:spPr>
              <a:xfrm>
                <a:off x="6094440" y="2249640"/>
                <a:ext cx="4952520" cy="1770480"/>
              </a:xfrm>
              <a:prstGeom prst="round1Rect">
                <a:avLst>
                  <a:gd name="adj" fmla="val 16667"/>
                </a:avLst>
              </a:prstGeom>
              <a:ln>
                <a:noFill/>
              </a:ln>
            </p:spPr>
            <p:style>
              <a:lnRef idx="0">
                <a:schemeClr val="lt1"/>
              </a:lnRef>
              <a:fillRef idx="3">
                <a:schemeClr val="accent1"/>
              </a:fillRef>
              <a:effectRef idx="2"/>
              <a:fontRef idx="minor"/>
            </p:style>
          </p:sp>
          <p:sp>
            <p:nvSpPr>
              <p:cNvPr id="394" name="CustomShape 7"/>
              <p:cNvSpPr/>
              <p:nvPr/>
            </p:nvSpPr>
            <p:spPr>
              <a:xfrm>
                <a:off x="1141560" y="2249640"/>
                <a:ext cx="360" cy="360"/>
              </a:xfrm>
              <a:prstGeom prst="rect">
                <a:avLst/>
              </a:prstGeom>
              <a:ln>
                <a:noFill/>
              </a:ln>
            </p:spPr>
            <p:style>
              <a:lnRef idx="0">
                <a:schemeClr val="lt1"/>
              </a:lnRef>
              <a:fillRef idx="3">
                <a:schemeClr val="accent1"/>
              </a:fillRef>
              <a:effectRef idx="2"/>
              <a:fontRef idx="minor"/>
            </p:style>
            <p:txBody>
              <a:bodyPr lIns="90000" rIns="90000" tIns="45000" bIns="45000" anchor="ctr">
                <a:noAutofit/>
              </a:bodyPr>
              <a:p>
                <a:pPr algn="ctr">
                  <a:lnSpc>
                    <a:spcPct val="100000"/>
                  </a:lnSpc>
                </a:pPr>
                <a:r>
                  <a:rPr b="0" lang="en-US" sz="1800" spc="-1" strike="noStrike">
                    <a:solidFill>
                      <a:srgbClr val="ffffff"/>
                    </a:solidFill>
                    <a:latin typeface="Tw Cen MT"/>
                  </a:rPr>
                  <a:t>Image Transformations</a:t>
                </a:r>
                <a:endParaRPr b="0" lang="en-US" sz="1800" spc="-1" strike="noStrike">
                  <a:latin typeface="Arial"/>
                </a:endParaRPr>
              </a:p>
            </p:txBody>
          </p:sp>
          <p:sp>
            <p:nvSpPr>
              <p:cNvPr id="395" name="CustomShape 8"/>
              <p:cNvSpPr/>
              <p:nvPr/>
            </p:nvSpPr>
            <p:spPr>
              <a:xfrm rot="10800000">
                <a:off x="1141920" y="4020840"/>
                <a:ext cx="4952520" cy="1770480"/>
              </a:xfrm>
              <a:prstGeom prst="round1Rect">
                <a:avLst>
                  <a:gd name="adj" fmla="val 16667"/>
                </a:avLst>
              </a:prstGeom>
              <a:ln>
                <a:noFill/>
              </a:ln>
            </p:spPr>
            <p:style>
              <a:lnRef idx="0">
                <a:schemeClr val="lt1"/>
              </a:lnRef>
              <a:fillRef idx="3">
                <a:schemeClr val="accent1"/>
              </a:fillRef>
              <a:effectRef idx="2"/>
              <a:fontRef idx="minor"/>
            </p:style>
          </p:sp>
          <p:sp>
            <p:nvSpPr>
              <p:cNvPr id="396" name="CustomShape 9"/>
              <p:cNvSpPr/>
              <p:nvPr/>
            </p:nvSpPr>
            <p:spPr>
              <a:xfrm rot="10800000">
                <a:off x="1141200" y="2249280"/>
                <a:ext cx="360" cy="360"/>
              </a:xfrm>
              <a:prstGeom prst="rect">
                <a:avLst/>
              </a:prstGeom>
              <a:ln>
                <a:noFill/>
              </a:ln>
            </p:spPr>
            <p:style>
              <a:lnRef idx="0">
                <a:schemeClr val="lt1"/>
              </a:lnRef>
              <a:fillRef idx="3">
                <a:schemeClr val="accent1"/>
              </a:fillRef>
              <a:effectRef idx="2"/>
              <a:fontRef idx="minor"/>
            </p:style>
            <p:txBody>
              <a:bodyPr lIns="90000" rIns="90000" tIns="45000" bIns="45000" anchor="ctr">
                <a:noAutofit/>
              </a:bodyPr>
              <a:p>
                <a:pPr algn="ctr">
                  <a:lnSpc>
                    <a:spcPct val="100000"/>
                  </a:lnSpc>
                </a:pPr>
                <a:r>
                  <a:rPr b="0" lang="en-US" sz="1800" spc="-1" strike="noStrike">
                    <a:solidFill>
                      <a:srgbClr val="ffffff"/>
                    </a:solidFill>
                    <a:latin typeface="Tw Cen MT"/>
                  </a:rPr>
                  <a:t>Creations</a:t>
                </a:r>
                <a:endParaRPr b="0" lang="en-US" sz="1800" spc="-1" strike="noStrike">
                  <a:latin typeface="Arial"/>
                </a:endParaRPr>
              </a:p>
            </p:txBody>
          </p:sp>
          <p:sp>
            <p:nvSpPr>
              <p:cNvPr id="397" name="CustomShape 10"/>
              <p:cNvSpPr/>
              <p:nvPr/>
            </p:nvSpPr>
            <p:spPr>
              <a:xfrm rot="5400000">
                <a:off x="7685640" y="2429280"/>
                <a:ext cx="1770480" cy="4952520"/>
              </a:xfrm>
              <a:prstGeom prst="round1Rect">
                <a:avLst>
                  <a:gd name="adj" fmla="val 16667"/>
                </a:avLst>
              </a:prstGeom>
              <a:ln>
                <a:noFill/>
              </a:ln>
            </p:spPr>
            <p:style>
              <a:lnRef idx="0">
                <a:schemeClr val="lt1"/>
              </a:lnRef>
              <a:fillRef idx="3">
                <a:schemeClr val="accent1"/>
              </a:fillRef>
              <a:effectRef idx="2"/>
              <a:fontRef idx="minor"/>
            </p:style>
          </p:sp>
          <p:sp>
            <p:nvSpPr>
              <p:cNvPr id="398" name="CustomShape 11"/>
              <p:cNvSpPr/>
              <p:nvPr/>
            </p:nvSpPr>
            <p:spPr>
              <a:xfrm rot="5400000">
                <a:off x="1141200" y="2249640"/>
                <a:ext cx="360" cy="360"/>
              </a:xfrm>
              <a:prstGeom prst="rect">
                <a:avLst/>
              </a:prstGeom>
              <a:ln>
                <a:noFill/>
              </a:ln>
            </p:spPr>
            <p:style>
              <a:lnRef idx="0">
                <a:schemeClr val="lt1"/>
              </a:lnRef>
              <a:fillRef idx="3">
                <a:schemeClr val="accent1"/>
              </a:fillRef>
              <a:effectRef idx="2"/>
              <a:fontRef idx="minor"/>
            </p:style>
            <p:txBody>
              <a:bodyPr lIns="90000" rIns="90000" tIns="45000" bIns="45000" anchor="ctr">
                <a:noAutofit/>
              </a:bodyPr>
              <a:p>
                <a:pPr algn="ctr">
                  <a:lnSpc>
                    <a:spcPct val="100000"/>
                  </a:lnSpc>
                </a:pPr>
                <a:r>
                  <a:rPr b="0" lang="en-US" sz="1800" spc="-1" strike="noStrike">
                    <a:solidFill>
                      <a:srgbClr val="ffffff"/>
                    </a:solidFill>
                    <a:latin typeface="Tw Cen MT"/>
                  </a:rPr>
                  <a:t>To be explored!!!</a:t>
                </a:r>
                <a:endParaRPr b="0" lang="en-US" sz="1800" spc="-1" strike="noStrike">
                  <a:latin typeface="Arial"/>
                </a:endParaRPr>
              </a:p>
            </p:txBody>
          </p:sp>
        </p:grpSp>
        <p:sp>
          <p:nvSpPr>
            <p:cNvPr id="399" name="CustomShape 12"/>
            <p:cNvSpPr/>
            <p:nvPr/>
          </p:nvSpPr>
          <p:spPr>
            <a:xfrm>
              <a:off x="4608360" y="3577680"/>
              <a:ext cx="2971440" cy="885240"/>
            </a:xfrm>
            <a:prstGeom prst="roundRect">
              <a:avLst>
                <a:gd name="adj" fmla="val 16667"/>
              </a:avLst>
            </a:prstGeom>
            <a:ln>
              <a:noFill/>
            </a:ln>
          </p:spPr>
          <p:style>
            <a:lnRef idx="0">
              <a:schemeClr val="lt1"/>
            </a:lnRef>
            <a:fillRef idx="3">
              <a:schemeClr val="accent1">
                <a:tint val="60000"/>
              </a:schemeClr>
            </a:fillRef>
            <a:effectRef idx="2"/>
            <a:fontRef idx="minor"/>
          </p:style>
          <p:txBody>
            <a:bodyPr lIns="90000" rIns="90000" tIns="45000" bIns="45000" anchor="ctr">
              <a:noAutofit/>
            </a:bodyPr>
            <a:p>
              <a:pPr algn="ctr">
                <a:lnSpc>
                  <a:spcPct val="100000"/>
                </a:lnSpc>
              </a:pPr>
              <a:r>
                <a:rPr b="0" lang="en-US" sz="1800" spc="-1" strike="noStrike">
                  <a:solidFill>
                    <a:srgbClr val="ffffff"/>
                  </a:solidFill>
                  <a:latin typeface="Tw Cen MT"/>
                </a:rPr>
                <a:t>Applications</a:t>
              </a:r>
              <a:endParaRPr b="0" lang="en-US" sz="1800" spc="-1" strike="noStrike">
                <a:latin typeface="Arial"/>
              </a:endParaRPr>
            </a:p>
          </p:txBody>
        </p:sp>
      </p:grpSp>
    </p:spTree>
  </p:cSld>
  <p:transition spd="slow">
    <p:randomBar dir="vert"/>
  </p:transition>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26">
                                  <p:stCondLst>
                                    <p:cond delay="0"/>
                                  </p:stCondLst>
                                  <p:childTnLst>
                                    <p:set>
                                      <p:cBhvr>
                                        <p:cTn id="8" dur="1" fill="hold">
                                          <p:stCondLst>
                                            <p:cond delay="0"/>
                                          </p:stCondLst>
                                        </p:cTn>
                                        <p:tgtEl>
                                          <p:spTgt spid="389"/>
                                        </p:tgtEl>
                                        <p:attrNameLst>
                                          <p:attrName>style.visibility</p:attrName>
                                        </p:attrNameLst>
                                      </p:cBhvr>
                                      <p:to>
                                        <p:strVal val="visible"/>
                                      </p:to>
                                    </p:set>
                                    <p:animEffect filter="wipe(down)" transition="in">
                                      <p:cBhvr additive="repl">
                                        <p:cTn id="9" dur="580">
                                          <p:stCondLst>
                                            <p:cond delay="0"/>
                                          </p:stCondLst>
                                        </p:cTn>
                                        <p:tgtEl>
                                          <p:spTgt spid="389"/>
                                        </p:tgtEl>
                                      </p:cBhvr>
                                    </p:animEffect>
                                    <p:anim calcmode="lin" valueType="num">
                                      <p:cBhvr additive="repl">
                                        <p:cTn id="10" dur="1822">
                                          <p:stCondLst>
                                            <p:cond delay="0"/>
                                          </p:stCondLst>
                                        </p:cTn>
                                        <p:tgtEl>
                                          <p:spTgt spid="389"/>
                                        </p:tgtEl>
                                        <p:attrNameLst>
                                          <p:attrName>ppt_x</p:attrName>
                                        </p:attrNameLst>
                                      </p:cBhvr>
                                      <p:tavLst>
                                        <p:tav tm="0">
                                          <p:val>
                                            <p:strVal val="#ppt_x-0.25"/>
                                          </p:val>
                                        </p:tav>
                                        <p:tav tm="100000">
                                          <p:val>
                                            <p:strVal val="#ppt_x"/>
                                          </p:val>
                                        </p:tav>
                                      </p:tavLst>
                                    </p:anim>
                                    <p:anim calcmode="lin" valueType="num">
                                      <p:cBhvr additive="repl">
                                        <p:cTn id="11" dur="664">
                                          <p:stCondLst>
                                            <p:cond delay="0"/>
                                          </p:stCondLst>
                                        </p:cTn>
                                        <p:tgtEl>
                                          <p:spTgt spid="389"/>
                                        </p:tgtEl>
                                        <p:attrNameLst>
                                          <p:attrName>ppt_y</p:attrName>
                                        </p:attrNameLst>
                                      </p:cBhvr>
                                      <p:tavLst>
                                        <p:tav tm="0">
                                          <p:val>
                                            <p:fltVal val="0.5"/>
                                          </p:val>
                                        </p:tav>
                                        <p:tav tm="100000">
                                          <p:val>
                                            <p:fltVal val="1"/>
                                          </p:val>
                                        </p:tav>
                                      </p:tavLst>
                                    </p:anim>
                                    <p:anim calcmode="lin" valueType="num">
                                      <p:cBhvr additive="repl">
                                        <p:cTn id="12" dur="664">
                                          <p:stCondLst>
                                            <p:cond delay="664"/>
                                          </p:stCondLst>
                                        </p:cTn>
                                        <p:tgtEl>
                                          <p:spTgt spid="389"/>
                                        </p:tgtEl>
                                        <p:attrNameLst>
                                          <p:attrName>ppt_y</p:attrName>
                                        </p:attrNameLst>
                                      </p:cBhvr>
                                      <p:tavLst>
                                        <p:tav tm="0">
                                          <p:val>
                                            <p:fltVal val="0"/>
                                          </p:val>
                                        </p:tav>
                                        <p:tav tm="100000">
                                          <p:val>
                                            <p:fltVal val="1"/>
                                          </p:val>
                                        </p:tav>
                                      </p:tavLst>
                                    </p:anim>
                                    <p:anim calcmode="lin" valueType="num">
                                      <p:cBhvr additive="repl">
                                        <p:cTn id="13" dur="332">
                                          <p:stCondLst>
                                            <p:cond delay="1324"/>
                                          </p:stCondLst>
                                        </p:cTn>
                                        <p:tgtEl>
                                          <p:spTgt spid="389"/>
                                        </p:tgtEl>
                                        <p:attrNameLst>
                                          <p:attrName>ppt_y</p:attrName>
                                        </p:attrNameLst>
                                      </p:cBhvr>
                                      <p:tavLst>
                                        <p:tav tm="0">
                                          <p:val>
                                            <p:fltVal val="0"/>
                                          </p:val>
                                        </p:tav>
                                        <p:tav tm="100000">
                                          <p:val>
                                            <p:fltVal val="1"/>
                                          </p:val>
                                        </p:tav>
                                      </p:tavLst>
                                    </p:anim>
                                    <p:anim calcmode="lin" valueType="num">
                                      <p:cBhvr additive="repl">
                                        <p:cTn id="14" dur="164">
                                          <p:stCondLst>
                                            <p:cond delay="1656"/>
                                          </p:stCondLst>
                                        </p:cTn>
                                        <p:tgtEl>
                                          <p:spTgt spid="389"/>
                                        </p:tgtEl>
                                        <p:attrNameLst>
                                          <p:attrName>ppt_y</p:attrName>
                                        </p:attrNameLst>
                                      </p:cBhvr>
                                      <p:tavLst>
                                        <p:tav tm="0">
                                          <p:val>
                                            <p:fltVal val="0"/>
                                          </p:val>
                                        </p:tav>
                                        <p:tav tm="100000">
                                          <p:val>
                                            <p:fltVal val="1"/>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1"/>
          <p:cNvSpPr txBox="1"/>
          <p:nvPr/>
        </p:nvSpPr>
        <p:spPr>
          <a:xfrm>
            <a:off x="586440" y="298440"/>
            <a:ext cx="10981080" cy="1012320"/>
          </a:xfrm>
          <a:prstGeom prst="rect">
            <a:avLst/>
          </a:prstGeom>
          <a:noFill/>
          <a:ln>
            <a:noFill/>
          </a:ln>
        </p:spPr>
        <p:txBody>
          <a:bodyPr anchor="ctr">
            <a:normAutofit/>
          </a:bodyPr>
          <a:p>
            <a:pPr>
              <a:lnSpc>
                <a:spcPct val="90000"/>
              </a:lnSpc>
            </a:pPr>
            <a:r>
              <a:rPr b="0" lang="en-US" sz="4400" spc="-1" strike="noStrike" cap="all">
                <a:solidFill>
                  <a:srgbClr val="ffffff"/>
                </a:solidFill>
                <a:latin typeface="Rockwell"/>
              </a:rPr>
              <a:t>Result accuracy</a:t>
            </a:r>
            <a:endParaRPr b="0" lang="en-US" sz="4400" spc="-1" strike="noStrike">
              <a:solidFill>
                <a:srgbClr val="ffffff"/>
              </a:solidFill>
              <a:latin typeface="Tw Cen MT"/>
            </a:endParaRPr>
          </a:p>
        </p:txBody>
      </p:sp>
      <p:graphicFrame>
        <p:nvGraphicFramePr>
          <p:cNvPr id="463" name="Content Placeholder 35"/>
          <p:cNvGraphicFramePr/>
          <p:nvPr/>
        </p:nvGraphicFramePr>
        <p:xfrm>
          <a:off x="586440" y="1311120"/>
          <a:ext cx="10981080" cy="5313600"/>
        </p:xfrm>
        <a:graphic>
          <a:graphicData uri="http://schemas.openxmlformats.org/drawingml/2006/chart">
            <c:chart xmlns:c="http://schemas.openxmlformats.org/drawingml/2006/chart" xmlns:r="http://schemas.openxmlformats.org/officeDocument/2006/relationships" r:id="rId1"/>
          </a:graphicData>
        </a:graphic>
      </p:graphicFrame>
    </p:spTree>
  </p:cSld>
  <mc:AlternateContent>
    <mc:Choice Requires="p14">
      <p:transition spd="slow" p14:dur="2000"/>
    </mc:Choice>
    <mc:Fallback>
      <p:transition spd="slow"/>
    </mc:Fallback>
  </mc:AlternateContent>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references</a:t>
            </a:r>
            <a:endParaRPr b="0" lang="en-US" sz="3600" spc="-1" strike="noStrike">
              <a:solidFill>
                <a:srgbClr val="ffffff"/>
              </a:solidFill>
              <a:latin typeface="Tw Cen MT"/>
            </a:endParaRPr>
          </a:p>
        </p:txBody>
      </p:sp>
      <p:sp>
        <p:nvSpPr>
          <p:cNvPr id="465" name="TextShape 2"/>
          <p:cNvSpPr txBox="1"/>
          <p:nvPr/>
        </p:nvSpPr>
        <p:spPr>
          <a:xfrm>
            <a:off x="1141560" y="2249640"/>
            <a:ext cx="9905760" cy="3541320"/>
          </a:xfrm>
          <a:prstGeom prst="rect">
            <a:avLst/>
          </a:prstGeom>
          <a:noFill/>
          <a:ln>
            <a:noFill/>
          </a:ln>
        </p:spPr>
        <p:txBody>
          <a:bodyPr>
            <a:normAutofit/>
          </a:bodyPr>
          <a:p>
            <a:pPr marL="228600" indent="-228240">
              <a:lnSpc>
                <a:spcPct val="120000"/>
              </a:lnSpc>
              <a:spcBef>
                <a:spcPts val="1001"/>
              </a:spcBef>
              <a:buClr>
                <a:srgbClr val="ffffff"/>
              </a:buClr>
              <a:buSzPct val="125000"/>
              <a:buFont typeface="Wingdings" charset="2"/>
              <a:buChar char=""/>
            </a:pPr>
            <a:r>
              <a:rPr b="0" lang="en-US" sz="2000" spc="-1" strike="noStrike">
                <a:solidFill>
                  <a:srgbClr val="ffffff"/>
                </a:solidFill>
                <a:latin typeface="Tw Cen MT"/>
              </a:rPr>
              <a:t>Unpaired Image-to-Image Translation using Cycle-Consistent Adversarial Networks   </a:t>
            </a:r>
            <a:r>
              <a:rPr b="0" lang="en-US" sz="2000" spc="-1" strike="noStrike">
                <a:solidFill>
                  <a:srgbClr val="ffffff"/>
                </a:solidFill>
                <a:latin typeface="Tw Cen MT"/>
              </a:rPr>
              <a:t>	</a:t>
            </a:r>
            <a:r>
              <a:rPr b="0" lang="en-US" sz="2000" spc="-1" strike="noStrike">
                <a:solidFill>
                  <a:srgbClr val="ffffff"/>
                </a:solidFill>
                <a:latin typeface="Tw Cen MT"/>
              </a:rPr>
              <a:t>   Jun-Yan Zhu*    Taesung Park*    Phillip Isola    Alexei A. Efros  UC Berkeley </a:t>
            </a:r>
            <a:r>
              <a:rPr b="0" lang="en-US" sz="2000" spc="-1" strike="noStrike" u="sng">
                <a:solidFill>
                  <a:srgbClr val="6eac1c"/>
                </a:solidFill>
                <a:uFillTx/>
                <a:latin typeface="Tw Cen MT"/>
                <a:hlinkClick r:id="rId1"/>
              </a:rPr>
              <a:t>https</a:t>
            </a:r>
            <a:r>
              <a:rPr b="0" lang="en-US" sz="2000" spc="-1" strike="noStrike" u="sng">
                <a:solidFill>
                  <a:srgbClr val="6eac1c"/>
                </a:solidFill>
                <a:uFillTx/>
                <a:latin typeface="Tw Cen MT"/>
                <a:hlinkClick r:id="rId2"/>
              </a:rPr>
              <a:t>://junyanz.github.io/CycleGAN</a:t>
            </a:r>
            <a:r>
              <a:rPr b="0" lang="en-US" sz="2000" spc="-1" strike="noStrike" u="sng">
                <a:solidFill>
                  <a:srgbClr val="6eac1c"/>
                </a:solidFill>
                <a:uFillTx/>
                <a:latin typeface="Tw Cen MT"/>
                <a:hlinkClick r:id="rId3"/>
              </a:rPr>
              <a:t>/</a:t>
            </a:r>
            <a:endParaRPr b="0" lang="en-US" sz="2000" spc="-1" strike="noStrike">
              <a:solidFill>
                <a:srgbClr val="ffffff"/>
              </a:solidFill>
              <a:latin typeface="Tw Cen MT"/>
            </a:endParaRPr>
          </a:p>
          <a:p>
            <a:pPr marL="228600" indent="-228240">
              <a:lnSpc>
                <a:spcPct val="120000"/>
              </a:lnSpc>
              <a:spcBef>
                <a:spcPts val="1001"/>
              </a:spcBef>
              <a:buClr>
                <a:srgbClr val="ffffff"/>
              </a:buClr>
              <a:buSzPct val="125000"/>
              <a:buFont typeface="Wingdings" charset="2"/>
              <a:buChar char=""/>
            </a:pPr>
            <a:r>
              <a:rPr b="0" lang="en-US" sz="2000" spc="-1" strike="noStrike">
                <a:solidFill>
                  <a:srgbClr val="ffffff"/>
                </a:solidFill>
                <a:latin typeface="Tw Cen MT"/>
              </a:rPr>
              <a:t>Andrew NG videos </a:t>
            </a:r>
            <a:r>
              <a:rPr b="0" lang="en-US" sz="2000" spc="-1" strike="noStrike" u="sng">
                <a:solidFill>
                  <a:srgbClr val="6eac1c"/>
                </a:solidFill>
                <a:uFillTx/>
                <a:latin typeface="Tw Cen MT"/>
                <a:hlinkClick r:id="rId4"/>
              </a:rPr>
              <a:t>https</a:t>
            </a:r>
            <a:r>
              <a:rPr b="0" lang="en-US" sz="2000" spc="-1" strike="noStrike" u="sng">
                <a:solidFill>
                  <a:srgbClr val="6eac1c"/>
                </a:solidFill>
                <a:uFillTx/>
                <a:latin typeface="Tw Cen MT"/>
                <a:hlinkClick r:id="rId5"/>
              </a:rPr>
              <a:t>://</a:t>
            </a:r>
            <a:r>
              <a:rPr b="0" lang="en-US" sz="2000" spc="-1" strike="noStrike" u="sng">
                <a:solidFill>
                  <a:srgbClr val="6eac1c"/>
                </a:solidFill>
                <a:uFillTx/>
                <a:latin typeface="Tw Cen MT"/>
                <a:hlinkClick r:id="rId6"/>
              </a:rPr>
              <a:t>www.youtube.com/watch?v=JXQT_vxqwIs</a:t>
            </a:r>
            <a:endParaRPr b="0" lang="en-US" sz="2000" spc="-1" strike="noStrike">
              <a:solidFill>
                <a:srgbClr val="ffffff"/>
              </a:solidFill>
              <a:latin typeface="Tw Cen MT"/>
            </a:endParaRPr>
          </a:p>
          <a:p>
            <a:pPr marL="228600" indent="-228240">
              <a:lnSpc>
                <a:spcPct val="120000"/>
              </a:lnSpc>
              <a:spcBef>
                <a:spcPts val="1001"/>
              </a:spcBef>
              <a:buClr>
                <a:srgbClr val="ffffff"/>
              </a:buClr>
              <a:buSzPct val="125000"/>
              <a:buFont typeface="Wingdings" charset="2"/>
              <a:buChar char=""/>
            </a:pPr>
            <a:r>
              <a:rPr b="0" lang="en-US" sz="2000" spc="-1" strike="noStrike" u="sng">
                <a:solidFill>
                  <a:srgbClr val="6eac1c"/>
                </a:solidFill>
                <a:uFillTx/>
                <a:latin typeface="Tw Cen MT"/>
                <a:hlinkClick r:id="rId7"/>
              </a:rPr>
              <a:t>https://github.com/eriklindernoren/Keras-GAN</a:t>
            </a:r>
            <a:endParaRPr b="0" lang="en-US" sz="2000" spc="-1" strike="noStrike">
              <a:solidFill>
                <a:srgbClr val="ffffff"/>
              </a:solidFill>
              <a:latin typeface="Tw Cen MT"/>
            </a:endParaRPr>
          </a:p>
        </p:txBody>
      </p:sp>
    </p:spTree>
  </p:cSld>
  <mc:AlternateContent>
    <mc:Choice Requires="p14">
      <p:transition spd="slow" p14:dur="2000"/>
    </mc:Choice>
    <mc:Fallback>
      <p:transition spd="slow"/>
    </mc:Fallback>
  </mc:AlternateContent>
  <p:timing>
    <p:tnLst>
      <p:par>
        <p:cTn id="145" dur="indefinite" restart="never" nodeType="tmRoot">
          <p:childTnLst>
            <p:seq>
              <p:cTn id="14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extShape 1"/>
          <p:cNvSpPr txBox="1"/>
          <p:nvPr/>
        </p:nvSpPr>
        <p:spPr>
          <a:xfrm>
            <a:off x="804960" y="152640"/>
            <a:ext cx="9905760" cy="1478160"/>
          </a:xfrm>
          <a:prstGeom prst="rect">
            <a:avLst/>
          </a:prstGeom>
          <a:noFill/>
          <a:ln>
            <a:noFill/>
          </a:ln>
        </p:spPr>
        <p:txBody>
          <a:bodyPr anchor="ctr">
            <a:normAutofit/>
          </a:bodyPr>
          <a:p>
            <a:pPr>
              <a:lnSpc>
                <a:spcPct val="90000"/>
              </a:lnSpc>
            </a:pPr>
            <a:r>
              <a:rPr b="0" lang="en-US" sz="4400" spc="-1" strike="noStrike" cap="all">
                <a:solidFill>
                  <a:srgbClr val="ffffff"/>
                </a:solidFill>
                <a:latin typeface="Rockwell"/>
              </a:rPr>
              <a:t>Some use cases:</a:t>
            </a:r>
            <a:endParaRPr b="0" lang="en-US" sz="4400" spc="-1" strike="noStrike">
              <a:solidFill>
                <a:srgbClr val="ffffff"/>
              </a:solidFill>
              <a:latin typeface="Tw Cen MT"/>
            </a:endParaRPr>
          </a:p>
        </p:txBody>
      </p:sp>
      <p:pic>
        <p:nvPicPr>
          <p:cNvPr id="401" name="Content Placeholder 3" descr=""/>
          <p:cNvPicPr/>
          <p:nvPr/>
        </p:nvPicPr>
        <p:blipFill>
          <a:blip r:embed="rId1"/>
          <a:stretch/>
        </p:blipFill>
        <p:spPr>
          <a:xfrm>
            <a:off x="6374880" y="152640"/>
            <a:ext cx="5051880" cy="2644200"/>
          </a:xfrm>
          <a:prstGeom prst="rect">
            <a:avLst/>
          </a:prstGeom>
          <a:ln>
            <a:noFill/>
          </a:ln>
          <a:effectLst>
            <a:reflection algn="bl" blurRad="12700" dir="5400000" dist="5000" endPos="28000" rotWithShape="0" stA="38000" sy="-100000"/>
          </a:effectLst>
        </p:spPr>
      </p:pic>
      <p:pic>
        <p:nvPicPr>
          <p:cNvPr id="402" name="Picture 6" descr=""/>
          <p:cNvPicPr/>
          <p:nvPr/>
        </p:nvPicPr>
        <p:blipFill>
          <a:blip r:embed="rId2"/>
          <a:stretch/>
        </p:blipFill>
        <p:spPr>
          <a:xfrm>
            <a:off x="6512040" y="3263040"/>
            <a:ext cx="4914720" cy="3314520"/>
          </a:xfrm>
          <a:prstGeom prst="rect">
            <a:avLst/>
          </a:prstGeom>
          <a:ln w="38160">
            <a:solidFill>
              <a:srgbClr val="000000"/>
            </a:solidFill>
            <a:miter/>
          </a:ln>
          <a:effectLst>
            <a:outerShdw algn="tl" blurRad="50800" dir="2700000" dist="37674" rotWithShape="0">
              <a:srgbClr val="000000">
                <a:alpha val="43000"/>
              </a:srgbClr>
            </a:outerShdw>
          </a:effectLst>
        </p:spPr>
      </p:pic>
      <p:pic>
        <p:nvPicPr>
          <p:cNvPr id="403" name="Picture 8" descr=""/>
          <p:cNvPicPr/>
          <p:nvPr/>
        </p:nvPicPr>
        <p:blipFill>
          <a:blip r:embed="rId3"/>
          <a:stretch/>
        </p:blipFill>
        <p:spPr>
          <a:xfrm>
            <a:off x="228600" y="1693080"/>
            <a:ext cx="6060600" cy="398592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4" presetSubtype="10">
                                  <p:stCondLst>
                                    <p:cond delay="0"/>
                                  </p:stCondLst>
                                  <p:childTnLst>
                                    <p:set>
                                      <p:cBhvr>
                                        <p:cTn id="20" dur="1" fill="hold">
                                          <p:stCondLst>
                                            <p:cond delay="0"/>
                                          </p:stCondLst>
                                        </p:cTn>
                                        <p:tgtEl>
                                          <p:spTgt spid="403"/>
                                        </p:tgtEl>
                                        <p:attrNameLst>
                                          <p:attrName>style.visibility</p:attrName>
                                        </p:attrNameLst>
                                      </p:cBhvr>
                                      <p:to>
                                        <p:strVal val="visible"/>
                                      </p:to>
                                    </p:set>
                                    <p:animEffect filter="randombar(horizontal)" transition="in">
                                      <p:cBhvr additive="repl">
                                        <p:cTn id="21" dur="500"/>
                                        <p:tgtEl>
                                          <p:spTgt spid="403"/>
                                        </p:tgtEl>
                                      </p:cBhvr>
                                    </p:animEffect>
                                  </p:childTnLst>
                                </p:cTn>
                              </p:par>
                            </p:childTnLst>
                          </p:cTn>
                        </p:par>
                      </p:childTnLst>
                    </p:cTn>
                  </p:par>
                  <p:par>
                    <p:cTn id="22" fill="hold">
                      <p:stCondLst>
                        <p:cond delay="indefinite"/>
                      </p:stCondLst>
                      <p:childTnLst>
                        <p:par>
                          <p:cTn id="23" fill="hold">
                            <p:stCondLst>
                              <p:cond delay="0"/>
                            </p:stCondLst>
                            <p:childTnLst>
                              <p:par>
                                <p:cTn id="24" nodeType="clickEffect" fill="hold" presetClass="entr" presetID="42">
                                  <p:stCondLst>
                                    <p:cond delay="0"/>
                                  </p:stCondLst>
                                  <p:childTnLst>
                                    <p:set>
                                      <p:cBhvr>
                                        <p:cTn id="25" dur="1" fill="hold">
                                          <p:stCondLst>
                                            <p:cond delay="0"/>
                                          </p:stCondLst>
                                        </p:cTn>
                                        <p:tgtEl>
                                          <p:spTgt spid="401"/>
                                        </p:tgtEl>
                                        <p:attrNameLst>
                                          <p:attrName>style.visibility</p:attrName>
                                        </p:attrNameLst>
                                      </p:cBhvr>
                                      <p:to>
                                        <p:strVal val="visible"/>
                                      </p:to>
                                    </p:set>
                                    <p:animEffect filter="fade" transition="in">
                                      <p:cBhvr additive="repl">
                                        <p:cTn id="26" dur="1000"/>
                                        <p:tgtEl>
                                          <p:spTgt spid="401"/>
                                        </p:tgtEl>
                                      </p:cBhvr>
                                    </p:animEffect>
                                    <p:anim calcmode="lin" valueType="num">
                                      <p:cBhvr additive="repl">
                                        <p:cTn id="27" dur="1000" fill="hold"/>
                                        <p:tgtEl>
                                          <p:spTgt spid="401"/>
                                        </p:tgtEl>
                                        <p:attrNameLst>
                                          <p:attrName>ppt_x</p:attrName>
                                        </p:attrNameLst>
                                      </p:cBhvr>
                                      <p:tavLst>
                                        <p:tav tm="0">
                                          <p:val>
                                            <p:strVal val="#ppt_x"/>
                                          </p:val>
                                        </p:tav>
                                        <p:tav tm="100000">
                                          <p:val>
                                            <p:strVal val="#ppt_x"/>
                                          </p:val>
                                        </p:tav>
                                      </p:tavLst>
                                    </p:anim>
                                    <p:anim calcmode="lin" valueType="num">
                                      <p:cBhvr additive="repl">
                                        <p:cTn id="28" dur="1000" fill="hold"/>
                                        <p:tgtEl>
                                          <p:spTgt spid="40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22" presetSubtype="4">
                                  <p:stCondLst>
                                    <p:cond delay="0"/>
                                  </p:stCondLst>
                                  <p:childTnLst>
                                    <p:set>
                                      <p:cBhvr>
                                        <p:cTn id="32" dur="1" fill="hold">
                                          <p:stCondLst>
                                            <p:cond delay="0"/>
                                          </p:stCondLst>
                                        </p:cTn>
                                        <p:tgtEl>
                                          <p:spTgt spid="402"/>
                                        </p:tgtEl>
                                        <p:attrNameLst>
                                          <p:attrName>style.visibility</p:attrName>
                                        </p:attrNameLst>
                                      </p:cBhvr>
                                      <p:to>
                                        <p:strVal val="visible"/>
                                      </p:to>
                                    </p:set>
                                    <p:animEffect filter="wipe(down)" transition="in">
                                      <p:cBhvr additive="repl">
                                        <p:cTn id="33" dur="500"/>
                                        <p:tgtEl>
                                          <p:spTgt spid="402"/>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TextShape 1"/>
          <p:cNvSpPr txBox="1"/>
          <p:nvPr/>
        </p:nvSpPr>
        <p:spPr>
          <a:xfrm>
            <a:off x="813600" y="208800"/>
            <a:ext cx="9905760" cy="1478160"/>
          </a:xfrm>
          <a:prstGeom prst="rect">
            <a:avLst/>
          </a:prstGeom>
          <a:noFill/>
          <a:ln>
            <a:noFill/>
          </a:ln>
        </p:spPr>
        <p:txBody>
          <a:bodyPr anchor="ctr">
            <a:normAutofit/>
          </a:bodyPr>
          <a:p>
            <a:pPr>
              <a:lnSpc>
                <a:spcPct val="90000"/>
              </a:lnSpc>
            </a:pPr>
            <a:r>
              <a:rPr b="0" lang="en-US" sz="4400" spc="-1" strike="noStrike" cap="all">
                <a:solidFill>
                  <a:srgbClr val="ffffff"/>
                </a:solidFill>
                <a:latin typeface="Rockwell"/>
              </a:rPr>
              <a:t>More applications:</a:t>
            </a:r>
            <a:endParaRPr b="0" lang="en-US" sz="4400" spc="-1" strike="noStrike">
              <a:solidFill>
                <a:srgbClr val="ffffff"/>
              </a:solidFill>
              <a:latin typeface="Tw Cen MT"/>
            </a:endParaRPr>
          </a:p>
        </p:txBody>
      </p:sp>
      <p:pic>
        <p:nvPicPr>
          <p:cNvPr id="405" name="Content Placeholder 4" descr=""/>
          <p:cNvPicPr/>
          <p:nvPr/>
        </p:nvPicPr>
        <p:blipFill>
          <a:blip r:embed="rId1"/>
          <a:stretch/>
        </p:blipFill>
        <p:spPr>
          <a:xfrm>
            <a:off x="842760" y="1293840"/>
            <a:ext cx="10299240" cy="5080680"/>
          </a:xfrm>
          <a:prstGeom prst="rect">
            <a:avLst/>
          </a:prstGeom>
          <a:ln>
            <a:noFill/>
          </a:ln>
        </p:spPr>
      </p:pic>
    </p:spTree>
  </p:cSld>
  <mc:AlternateContent>
    <mc:Choice Requires="p14">
      <p:transition spd="slow" p14:dur="3400"/>
    </mc:Choice>
    <mc:Fallback>
      <p:transition spd="slow"/>
    </mc:Fallback>
  </mc:AlternateContent>
  <p:timing>
    <p:tnLst>
      <p:par>
        <p:cTn id="34" dur="indefinite" restart="never" nodeType="tmRoot">
          <p:childTnLst>
            <p:seq>
              <p:cTn id="35" dur="indefinite" nodeType="mainSeq">
                <p:childTnLst>
                  <p:par>
                    <p:cTn id="36" fill="hold">
                      <p:stCondLst>
                        <p:cond delay="indefinite"/>
                      </p:stCondLst>
                      <p:childTnLst>
                        <p:par>
                          <p:cTn id="37" fill="hold">
                            <p:stCondLst>
                              <p:cond delay="0"/>
                            </p:stCondLst>
                            <p:childTnLst>
                              <p:par>
                                <p:cTn id="38" nodeType="clickEffect" fill="hold" presetClass="entr" presetID="1">
                                  <p:stCondLst>
                                    <p:cond delay="0"/>
                                  </p:stCondLst>
                                  <p:childTnLst>
                                    <p:set>
                                      <p:cBhvr>
                                        <p:cTn id="39"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6" name="Picture 1" descr="">
            <a:hlinkClick r:id="" action="ppaction://media"/>
          </p:cNvPr>
          <p:cNvPicPr/>
          <p:nvPr>
            <a:videoFile r:link="rId1"/>
            <p:extLst>
              <p:ext uri="{DAA4B4D4-6D71-4841-9C94-3DE7FCFB9230}">
                <p14:media r:embed="rId2"/>
              </p:ext>
            </p:extLst>
          </p:nvPr>
        </p:nvPicPr>
        <p:blipFill>
          <a:blip r:embed="rId3"/>
        </p:blipFill>
        <p:spPr>
          <a:xfrm>
            <a:off x="606600" y="672840"/>
            <a:ext cx="11076120" cy="5537880"/>
          </a:xfrm>
          <a:prstGeom prst="rect">
            <a:avLst/>
          </a:prstGeom>
          <a:ln>
            <a:noFill/>
          </a:ln>
        </p:spPr>
      </p:pic>
    </p:spTree>
  </p:cSld>
  <mc:AlternateContent>
    <mc:Choice Requires="p14">
      <p:transition spd="slow" p14:dur="2000"/>
    </mc:Choice>
    <mc:Fallback>
      <p:transition spd="slow"/>
    </mc:Fallback>
  </mc:AlternateContent>
  <p:timing>
    <p:tnLst>
      <p:par>
        <p:cTn id="40" dur="indefinite" restart="never" nodeType="tmRoot">
          <p:childTnLst>
            <p:seq>
              <p:cTn id="41" dur="indefinite" nodeType="mainSeq">
                <p:childTnLst>
                  <p:par>
                    <p:cTn id="42" fill="hold">
                      <p:stCondLst>
                        <p:cond delay="indefinite"/>
                      </p:stCondLst>
                      <p:childTnLst>
                        <p:par>
                          <p:cTn id="43" fill="hold">
                            <p:stCondLst>
                              <p:cond delay="0"/>
                            </p:stCondLst>
                            <p:childTnLst>
                              <p:par>
                                <p:cTn id="44" nodeType="clickEffect" fill="hold" presetClass="entr" presetID="16" presetSubtype="21">
                                  <p:stCondLst>
                                    <p:cond delay="0"/>
                                  </p:stCondLst>
                                  <p:childTnLst>
                                    <p:set>
                                      <p:cBhvr>
                                        <p:cTn id="45" dur="1" fill="hold">
                                          <p:stCondLst>
                                            <p:cond delay="0"/>
                                          </p:stCondLst>
                                        </p:cTn>
                                        <p:tgtEl>
                                          <p:spTgt spid="406"/>
                                        </p:tgtEl>
                                        <p:attrNameLst>
                                          <p:attrName>style.visibility</p:attrName>
                                        </p:attrNameLst>
                                      </p:cBhvr>
                                      <p:to>
                                        <p:strVal val="visible"/>
                                      </p:to>
                                    </p:set>
                                    <p:animEffect filter="barn(inVertical)" transition="in">
                                      <p:cBhvr additive="repl">
                                        <p:cTn id="46" dur="500"/>
                                        <p:tgtEl>
                                          <p:spTgt spid="40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Content Placeholder 3" descr=""/>
          <p:cNvPicPr/>
          <p:nvPr/>
        </p:nvPicPr>
        <p:blipFill>
          <a:blip r:embed="rId1"/>
          <a:stretch/>
        </p:blipFill>
        <p:spPr>
          <a:xfrm>
            <a:off x="906480" y="621000"/>
            <a:ext cx="10136520" cy="5701680"/>
          </a:xfrm>
          <a:prstGeom prst="rect">
            <a:avLst/>
          </a:prstGeom>
          <a:ln>
            <a:noFill/>
          </a:ln>
        </p:spPr>
      </p:pic>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45">
                                  <p:stCondLst>
                                    <p:cond delay="0"/>
                                  </p:stCondLst>
                                  <p:childTnLst>
                                    <p:set>
                                      <p:cBhvr>
                                        <p:cTn id="52" dur="1" fill="hold">
                                          <p:stCondLst>
                                            <p:cond delay="0"/>
                                          </p:stCondLst>
                                        </p:cTn>
                                        <p:tgtEl>
                                          <p:spTgt spid="407"/>
                                        </p:tgtEl>
                                        <p:attrNameLst>
                                          <p:attrName>style.visibility</p:attrName>
                                        </p:attrNameLst>
                                      </p:cBhvr>
                                      <p:to>
                                        <p:strVal val="visible"/>
                                      </p:to>
                                    </p:set>
                                    <p:animEffect filter="fade" transition="in">
                                      <p:cBhvr additive="repl">
                                        <p:cTn id="53" dur="2000"/>
                                        <p:tgtEl>
                                          <p:spTgt spid="407"/>
                                        </p:tgtEl>
                                      </p:cBhvr>
                                    </p:animEffect>
                                    <p:anim calcmode="lin" valueType="num">
                                      <p:cBhvr additive="repl">
                                        <p:cTn id="54" dur="2000" fill="hold"/>
                                        <p:tgtEl>
                                          <p:spTgt spid="407"/>
                                        </p:tgtEl>
                                        <p:attrNameLst>
                                          <p:attrName>ppt_w</p:attrName>
                                        </p:attrNameLst>
                                      </p:cBhvr>
                                      <p:tavLst>
                                        <p:tav tm="0">
                                          <p:val>
                                            <p:fltVal val="0"/>
                                          </p:val>
                                        </p:tav>
                                        <p:tav tm="100000">
                                          <p:val>
                                            <p:fltVal val="1"/>
                                          </p:val>
                                        </p:tav>
                                      </p:tavLst>
                                    </p:anim>
                                    <p:anim calcmode="lin" valueType="num">
                                      <p:cBhvr additive="repl">
                                        <p:cTn id="55" dur="2000" fill="hold"/>
                                        <p:tgtEl>
                                          <p:spTgt spid="407"/>
                                        </p:tgtEl>
                                        <p:attrNameLst>
                                          <p:attrName>ppt_h</p:attrName>
                                        </p:attrNameLst>
                                      </p:cBhvr>
                                      <p:tavLst>
                                        <p:tav tm="0">
                                          <p:val>
                                            <p:strVal val="#ppt_h"/>
                                          </p:val>
                                        </p:tav>
                                        <p:tav tm="100000">
                                          <p:val>
                                            <p:strVal val="#ppt_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1141560" y="831600"/>
            <a:ext cx="9905760" cy="5603400"/>
          </a:xfrm>
          <a:prstGeom prst="rect">
            <a:avLst/>
          </a:prstGeom>
          <a:gradFill rotWithShape="0">
            <a:gsLst>
              <a:gs pos="0">
                <a:srgbClr val="4d4d4d"/>
              </a:gs>
              <a:gs pos="100000">
                <a:srgbClr val="000000"/>
              </a:gs>
            </a:gsLst>
            <a:lin ang="5400000"/>
          </a:gradFill>
          <a:ln>
            <a:noFill/>
          </a:ln>
          <a:effectLst>
            <a:outerShdw dist="19080" dir="5400000">
              <a:srgbClr val="000000">
                <a:alpha val="63000"/>
              </a:srgbClr>
            </a:outerShdw>
          </a:effectLst>
        </p:spPr>
        <p:txBody>
          <a:bodyPr>
            <a:normAutofit fontScale="91000"/>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ahoma"/>
                <a:ea typeface="Tahoma"/>
              </a:rPr>
              <a:t>What are GANs and what are they good for ?</a:t>
            </a:r>
            <a:endParaRPr b="0" lang="en-US" sz="2400" spc="-1" strike="noStrike">
              <a:solidFill>
                <a:srgbClr val="ffffff"/>
              </a:solidFill>
              <a:latin typeface="Tw Cen MT"/>
            </a:endParaRPr>
          </a:p>
          <a:p>
            <a:pPr marL="457200">
              <a:lnSpc>
                <a:spcPct val="120000"/>
              </a:lnSpc>
              <a:spcBef>
                <a:spcPts val="499"/>
              </a:spcBef>
            </a:pPr>
            <a:r>
              <a:rPr b="0" lang="en-US" sz="1600" spc="-1" strike="noStrike">
                <a:solidFill>
                  <a:srgbClr val="ffffff"/>
                </a:solidFill>
                <a:latin typeface="Arial"/>
                <a:ea typeface="Tahoma"/>
              </a:rPr>
              <a:t>Generative adversarial networks (GANs) are deep neural net architectures comprised of two nets, pitting one against the other (thus the “adversarial”).</a:t>
            </a:r>
            <a:endParaRPr b="0" lang="en-US" sz="1600" spc="-1" strike="noStrike">
              <a:solidFill>
                <a:srgbClr val="ffffff"/>
              </a:solidFill>
              <a:latin typeface="Tw Cen MT"/>
            </a:endParaRPr>
          </a:p>
          <a:p>
            <a:pPr marL="457200">
              <a:lnSpc>
                <a:spcPct val="120000"/>
              </a:lnSpc>
              <a:spcBef>
                <a:spcPts val="499"/>
              </a:spcBef>
            </a:pPr>
            <a:r>
              <a:rPr b="0" lang="en-US" sz="1600" spc="-1" strike="noStrike">
                <a:solidFill>
                  <a:srgbClr val="ffffff"/>
                </a:solidFill>
                <a:latin typeface="Arial"/>
                <a:ea typeface="Tahoma"/>
              </a:rPr>
              <a:t>GANs were introduced in a paper by </a:t>
            </a:r>
            <a:r>
              <a:rPr b="1" lang="en-US" sz="1600" spc="-1" strike="noStrike" u="sng">
                <a:solidFill>
                  <a:srgbClr val="ffffff"/>
                </a:solidFill>
                <a:uFillTx/>
                <a:latin typeface="Arial"/>
                <a:ea typeface="Tahoma"/>
              </a:rPr>
              <a:t>Ian Goodfellow </a:t>
            </a:r>
            <a:r>
              <a:rPr b="0" lang="en-US" sz="1600" spc="-1" strike="noStrike">
                <a:solidFill>
                  <a:srgbClr val="ffffff"/>
                </a:solidFill>
                <a:latin typeface="Arial"/>
                <a:ea typeface="Tahoma"/>
              </a:rPr>
              <a:t>and other researchers at the University of Montreal in 2014.</a:t>
            </a:r>
            <a:endParaRPr b="0" lang="en-US" sz="1600" spc="-1" strike="noStrike">
              <a:solidFill>
                <a:srgbClr val="ffffff"/>
              </a:solidFill>
              <a:latin typeface="Tw Cen MT"/>
            </a:endParaRPr>
          </a:p>
          <a:p>
            <a:pPr marL="457200">
              <a:lnSpc>
                <a:spcPct val="120000"/>
              </a:lnSpc>
              <a:spcBef>
                <a:spcPts val="499"/>
              </a:spcBef>
            </a:pPr>
            <a:r>
              <a:rPr b="0" lang="en-US" sz="1600" spc="-1" strike="noStrike">
                <a:solidFill>
                  <a:srgbClr val="ffffff"/>
                </a:solidFill>
                <a:latin typeface="Arial"/>
                <a:ea typeface="Tahoma"/>
              </a:rPr>
              <a:t>GANs’ potential is huge, because they can learn to mimic any distribution of data. That is, GANs can be taught to create worlds eerily similar to our own in any domain: images, music, speech, prose. They are robot artists in a sense.</a:t>
            </a:r>
            <a:endParaRPr b="0" lang="en-US" sz="16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ahoma"/>
                <a:ea typeface="Tahoma"/>
              </a:rPr>
              <a:t>Generative vs. Discriminative Algorithms</a:t>
            </a:r>
            <a:endParaRPr b="0" lang="en-US" sz="2400" spc="-1" strike="noStrike">
              <a:solidFill>
                <a:srgbClr val="ffffff"/>
              </a:solidFill>
              <a:latin typeface="Tw Cen MT"/>
            </a:endParaRPr>
          </a:p>
          <a:p>
            <a:pPr marL="457200">
              <a:lnSpc>
                <a:spcPct val="120000"/>
              </a:lnSpc>
              <a:spcBef>
                <a:spcPts val="499"/>
              </a:spcBef>
            </a:pPr>
            <a:r>
              <a:rPr b="0" lang="en-US" sz="1600" spc="-1" strike="noStrike">
                <a:solidFill>
                  <a:srgbClr val="ffffff"/>
                </a:solidFill>
                <a:latin typeface="Arial"/>
                <a:ea typeface="Tahoma"/>
              </a:rPr>
              <a:t>discriminative algorithms map features to labels. They are concerned solely with that correlation. One way to think about generative algorithms is that they do the opposite. Instead of predicting a label given certain features, they attempt to predict features given a certain label.</a:t>
            </a:r>
            <a:endParaRPr b="0" lang="en-US" sz="1600" spc="-1" strike="noStrike">
              <a:solidFill>
                <a:srgbClr val="ffffff"/>
              </a:solidFill>
              <a:latin typeface="Tw Cen MT"/>
            </a:endParaRPr>
          </a:p>
          <a:p>
            <a:pPr>
              <a:lnSpc>
                <a:spcPct val="120000"/>
              </a:lnSpc>
              <a:spcBef>
                <a:spcPts val="1001"/>
              </a:spcBef>
            </a:pPr>
            <a:r>
              <a:rPr b="0" lang="en-US" sz="1700" spc="-1" strike="noStrike">
                <a:solidFill>
                  <a:srgbClr val="ffffff"/>
                </a:solidFill>
                <a:latin typeface="Arial"/>
                <a:ea typeface="Tahoma"/>
              </a:rPr>
              <a:t>        </a:t>
            </a:r>
            <a:r>
              <a:rPr b="0" lang="en-US" sz="1700" spc="-1" strike="noStrike">
                <a:solidFill>
                  <a:srgbClr val="ffffff"/>
                </a:solidFill>
                <a:latin typeface="Arial"/>
                <a:ea typeface="Tahoma"/>
              </a:rPr>
              <a:t>Another way to think about it is to distinguish discriminative from generative like this:</a:t>
            </a:r>
            <a:endParaRPr b="0" lang="en-US" sz="17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ea typeface="Tahoma"/>
              </a:rPr>
              <a:t>Discriminative models learn the boundary between classes</a:t>
            </a:r>
            <a:endParaRPr b="0" lang="en-US" sz="16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ea typeface="Tahoma"/>
              </a:rPr>
              <a:t>Generative models model the distribution of individual classes</a:t>
            </a:r>
            <a:endParaRPr b="0" lang="en-US" sz="1600" spc="-1" strike="noStrike">
              <a:solidFill>
                <a:srgbClr val="ffffff"/>
              </a:solidFill>
              <a:latin typeface="Tw Cen MT"/>
            </a:endParaRPr>
          </a:p>
          <a:p>
            <a:pPr marL="457200">
              <a:lnSpc>
                <a:spcPct val="120000"/>
              </a:lnSpc>
              <a:spcBef>
                <a:spcPts val="499"/>
              </a:spcBef>
            </a:pPr>
            <a:endParaRPr b="0" lang="en-US" sz="1600" spc="-1" strike="noStrike">
              <a:solidFill>
                <a:srgbClr val="ffffff"/>
              </a:solidFill>
              <a:latin typeface="Tw Cen MT"/>
            </a:endParaRPr>
          </a:p>
          <a:p>
            <a:pPr marL="457200">
              <a:lnSpc>
                <a:spcPct val="120000"/>
              </a:lnSpc>
              <a:spcBef>
                <a:spcPts val="499"/>
              </a:spcBef>
            </a:pPr>
            <a:r>
              <a:rPr b="0" lang="en-US" sz="2000" spc="-1" strike="noStrike">
                <a:solidFill>
                  <a:srgbClr val="ffffff"/>
                </a:solidFill>
                <a:latin typeface="Tahoma"/>
                <a:ea typeface="Tahoma"/>
              </a:rPr>
              <a:t> </a:t>
            </a:r>
            <a:endParaRPr b="0" lang="en-US" sz="2000" spc="-1" strike="noStrike">
              <a:solidFill>
                <a:srgbClr val="ffffff"/>
              </a:solidFill>
              <a:latin typeface="Tw Cen MT"/>
            </a:endParaRPr>
          </a:p>
          <a:p>
            <a:pPr marL="457200">
              <a:lnSpc>
                <a:spcPct val="120000"/>
              </a:lnSpc>
              <a:spcBef>
                <a:spcPts val="499"/>
              </a:spcBef>
            </a:pPr>
            <a:endParaRPr b="0" lang="en-US" sz="2000" spc="-1" strike="noStrike">
              <a:solidFill>
                <a:srgbClr val="ffffff"/>
              </a:solidFill>
              <a:latin typeface="Tw Cen MT"/>
            </a:endParaRPr>
          </a:p>
        </p:txBody>
      </p:sp>
      <p:sp>
        <p:nvSpPr>
          <p:cNvPr id="409" name="TextShape 2"/>
          <p:cNvSpPr txBox="1"/>
          <p:nvPr/>
        </p:nvSpPr>
        <p:spPr>
          <a:xfrm>
            <a:off x="1141560" y="0"/>
            <a:ext cx="9905760" cy="1478160"/>
          </a:xfrm>
          <a:prstGeom prst="rect">
            <a:avLst/>
          </a:prstGeom>
          <a:noFill/>
          <a:ln>
            <a:noFill/>
          </a:ln>
        </p:spPr>
        <p:txBody>
          <a:bodyPr anchor="ctr">
            <a:normAutofit fontScale="42000"/>
          </a:bodyPr>
          <a:p>
            <a:pPr marL="571680" indent="-571320" algn="ctr">
              <a:lnSpc>
                <a:spcPct val="90000"/>
              </a:lnSpc>
              <a:buClr>
                <a:srgbClr val="ffffff"/>
              </a:buClr>
              <a:buFont typeface="Arial"/>
              <a:buChar char="•"/>
            </a:pPr>
            <a:br/>
            <a:r>
              <a:rPr b="0" lang="en-US" sz="4400" spc="-1" strike="noStrike" cap="all">
                <a:solidFill>
                  <a:srgbClr val="ffffff"/>
                </a:solidFill>
                <a:latin typeface="Rockwell"/>
              </a:rPr>
              <a:t>Background Information</a:t>
            </a:r>
            <a:br/>
            <a:br/>
            <a:r>
              <a:rPr b="0" lang="en-US" sz="4400" spc="-1" strike="noStrike" cap="all">
                <a:solidFill>
                  <a:srgbClr val="ffffff"/>
                </a:solidFill>
                <a:latin typeface="Rockwell"/>
              </a:rPr>
              <a:t> </a:t>
            </a:r>
            <a:endParaRPr b="0" lang="en-US" sz="4400" spc="-1" strike="noStrike">
              <a:solidFill>
                <a:srgbClr val="ffffff"/>
              </a:solidFill>
              <a:latin typeface="Tw Cen MT"/>
            </a:endParaRPr>
          </a:p>
        </p:txBody>
      </p:sp>
    </p:spTree>
  </p:cSld>
  <p:transition spd="slow">
    <p:push dir="u"/>
  </p:transition>
  <p:timing>
    <p:tnLst>
      <p:par>
        <p:cTn id="56" dur="indefinite" restart="never" nodeType="tmRoot">
          <p:childTnLst>
            <p:seq>
              <p:cTn id="57"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TextShape 1"/>
          <p:cNvSpPr txBox="1"/>
          <p:nvPr/>
        </p:nvSpPr>
        <p:spPr>
          <a:xfrm>
            <a:off x="1141560" y="831600"/>
            <a:ext cx="9905760" cy="5603400"/>
          </a:xfrm>
          <a:prstGeom prst="rect">
            <a:avLst/>
          </a:prstGeom>
          <a:gradFill rotWithShape="0">
            <a:gsLst>
              <a:gs pos="0">
                <a:srgbClr val="4d4d4d"/>
              </a:gs>
              <a:gs pos="100000">
                <a:srgbClr val="000000"/>
              </a:gs>
            </a:gsLst>
            <a:lin ang="5400000"/>
          </a:gradFill>
          <a:ln>
            <a:noFill/>
          </a:ln>
          <a:effectLst>
            <a:outerShdw dist="19080" dir="5400000">
              <a:srgbClr val="000000">
                <a:alpha val="63000"/>
              </a:srgbClr>
            </a:outerShdw>
          </a:effectLst>
        </p:spPr>
        <p:txBody>
          <a:bodyPr>
            <a:normAutofit/>
          </a:bodyPr>
          <a:p>
            <a:pPr marL="228600" indent="-228240">
              <a:lnSpc>
                <a:spcPct val="120000"/>
              </a:lnSpc>
              <a:spcBef>
                <a:spcPts val="1001"/>
              </a:spcBef>
              <a:buClr>
                <a:srgbClr val="ffffff"/>
              </a:buClr>
              <a:buSzPct val="125000"/>
              <a:buFont typeface="Arial"/>
              <a:buChar char="•"/>
            </a:pPr>
            <a:r>
              <a:rPr b="0" lang="en-US" sz="2000" spc="-1" strike="noStrike">
                <a:solidFill>
                  <a:srgbClr val="ffffff"/>
                </a:solidFill>
                <a:latin typeface="Tahoma"/>
                <a:ea typeface="Tahoma"/>
              </a:rPr>
              <a:t>How GANs Work</a:t>
            </a:r>
            <a:endParaRPr b="0" lang="en-US" sz="2000" spc="-1" strike="noStrike">
              <a:solidFill>
                <a:srgbClr val="ffffff"/>
              </a:solidFill>
              <a:latin typeface="Tw Cen MT"/>
            </a:endParaRPr>
          </a:p>
          <a:p>
            <a:pPr marL="457200">
              <a:lnSpc>
                <a:spcPct val="120000"/>
              </a:lnSpc>
              <a:spcBef>
                <a:spcPts val="499"/>
              </a:spcBef>
            </a:pPr>
            <a:r>
              <a:rPr b="0" lang="en-US" sz="1600" spc="-1" strike="noStrike">
                <a:solidFill>
                  <a:srgbClr val="ffffff"/>
                </a:solidFill>
                <a:latin typeface="Arial"/>
                <a:ea typeface="Tahoma"/>
              </a:rPr>
              <a:t>One neural network, called the generator, generates new data instances, while the other, the discriminator, evaluates them for authenticity; i.e. the discriminator decides whether each instance of data it reviews belongs to the actual training dataset or not.</a:t>
            </a:r>
            <a:endParaRPr b="0" lang="en-US" sz="1600" spc="-1" strike="noStrike">
              <a:solidFill>
                <a:srgbClr val="ffffff"/>
              </a:solidFill>
              <a:latin typeface="Tw Cen MT"/>
            </a:endParaRPr>
          </a:p>
          <a:p>
            <a:pPr>
              <a:lnSpc>
                <a:spcPct val="120000"/>
              </a:lnSpc>
              <a:spcBef>
                <a:spcPts val="1001"/>
              </a:spcBef>
            </a:pPr>
            <a:r>
              <a:rPr b="0" lang="en-US" sz="2400" spc="-1" strike="noStrike">
                <a:solidFill>
                  <a:srgbClr val="ffffff"/>
                </a:solidFill>
                <a:latin typeface="Tahoma"/>
                <a:ea typeface="Tahoma"/>
              </a:rPr>
              <a:t> </a:t>
            </a:r>
            <a:r>
              <a:rPr b="0" lang="en-US" sz="2400" spc="-1" strike="noStrike">
                <a:solidFill>
                  <a:srgbClr val="ffffff"/>
                </a:solidFill>
                <a:latin typeface="Tw Cen MT"/>
                <a:ea typeface="Tahoma"/>
              </a:rPr>
              <a:t>	</a:t>
            </a:r>
            <a:r>
              <a:rPr b="0" i="1" lang="en-US" sz="1800" spc="-1" strike="noStrike">
                <a:solidFill>
                  <a:srgbClr val="ffffff"/>
                </a:solidFill>
                <a:latin typeface="Arial"/>
                <a:ea typeface="Tahoma"/>
              </a:rPr>
              <a:t>Here are the steps a GAN takes:</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400" spc="-1" strike="noStrike">
                <a:solidFill>
                  <a:srgbClr val="ffffff"/>
                </a:solidFill>
                <a:latin typeface="Arial"/>
                <a:ea typeface="Tahoma"/>
              </a:rPr>
              <a:t>The generator takes in random numbers and returns an image.</a:t>
            </a:r>
            <a:endParaRPr b="0" lang="en-US" sz="14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400" spc="-1" strike="noStrike">
                <a:solidFill>
                  <a:srgbClr val="ffffff"/>
                </a:solidFill>
                <a:latin typeface="Arial"/>
                <a:ea typeface="Tahoma"/>
              </a:rPr>
              <a:t>This generated image is fed into the discriminator alongside a stream of images taken from the actual dataset.</a:t>
            </a:r>
            <a:endParaRPr b="0" lang="en-US" sz="14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400" spc="-1" strike="noStrike">
                <a:solidFill>
                  <a:srgbClr val="ffffff"/>
                </a:solidFill>
                <a:latin typeface="Arial"/>
                <a:ea typeface="Tahoma"/>
              </a:rPr>
              <a:t>The discriminator takes in both real and fake images and returns probabilities, a number between 0 and 1, with 1 representing a prediction of authenticity and 0 representing fake.</a:t>
            </a:r>
            <a:endParaRPr b="0" lang="en-US" sz="1400" spc="-1" strike="noStrike">
              <a:solidFill>
                <a:srgbClr val="ffffff"/>
              </a:solidFill>
              <a:latin typeface="Tw Cen MT"/>
            </a:endParaRPr>
          </a:p>
          <a:p>
            <a:pPr marL="457200">
              <a:lnSpc>
                <a:spcPct val="120000"/>
              </a:lnSpc>
              <a:spcBef>
                <a:spcPts val="499"/>
              </a:spcBef>
            </a:pPr>
            <a:endParaRPr b="0" lang="en-US" sz="1400" spc="-1" strike="noStrike">
              <a:solidFill>
                <a:srgbClr val="ffffff"/>
              </a:solidFill>
              <a:latin typeface="Tw Cen MT"/>
            </a:endParaRPr>
          </a:p>
        </p:txBody>
      </p:sp>
      <p:sp>
        <p:nvSpPr>
          <p:cNvPr id="411" name="TextShape 2"/>
          <p:cNvSpPr txBox="1"/>
          <p:nvPr/>
        </p:nvSpPr>
        <p:spPr>
          <a:xfrm>
            <a:off x="1141560" y="0"/>
            <a:ext cx="9905760" cy="1478160"/>
          </a:xfrm>
          <a:prstGeom prst="rect">
            <a:avLst/>
          </a:prstGeom>
          <a:noFill/>
          <a:ln>
            <a:noFill/>
          </a:ln>
        </p:spPr>
        <p:txBody>
          <a:bodyPr anchor="ctr">
            <a:normAutofit fontScale="42000"/>
          </a:bodyPr>
          <a:p>
            <a:pPr marL="571680" indent="-571320" algn="ctr">
              <a:lnSpc>
                <a:spcPct val="90000"/>
              </a:lnSpc>
              <a:buClr>
                <a:srgbClr val="ffffff"/>
              </a:buClr>
              <a:buFont typeface="Arial"/>
              <a:buChar char="•"/>
            </a:pPr>
            <a:br/>
            <a:r>
              <a:rPr b="0" lang="en-US" sz="4400" spc="-1" strike="noStrike" cap="all">
                <a:solidFill>
                  <a:srgbClr val="ffffff"/>
                </a:solidFill>
                <a:latin typeface="Rockwell"/>
              </a:rPr>
              <a:t>Background Information</a:t>
            </a:r>
            <a:br/>
            <a:br/>
            <a:r>
              <a:rPr b="0" lang="en-US" sz="4400" spc="-1" strike="noStrike" cap="all">
                <a:solidFill>
                  <a:srgbClr val="ffffff"/>
                </a:solidFill>
                <a:latin typeface="Rockwell"/>
              </a:rPr>
              <a:t> </a:t>
            </a:r>
            <a:endParaRPr b="0" lang="en-US" sz="4400" spc="-1" strike="noStrike">
              <a:solidFill>
                <a:srgbClr val="ffffff"/>
              </a:solidFill>
              <a:latin typeface="Tw Cen MT"/>
            </a:endParaRPr>
          </a:p>
        </p:txBody>
      </p:sp>
      <p:pic>
        <p:nvPicPr>
          <p:cNvPr id="412" name="Picture 3" descr=""/>
          <p:cNvPicPr/>
          <p:nvPr/>
        </p:nvPicPr>
        <p:blipFill>
          <a:blip r:embed="rId1"/>
          <a:stretch/>
        </p:blipFill>
        <p:spPr>
          <a:xfrm>
            <a:off x="2182320" y="4295520"/>
            <a:ext cx="7823520" cy="2044440"/>
          </a:xfrm>
          <a:prstGeom prst="rect">
            <a:avLst/>
          </a:prstGeom>
          <a:ln>
            <a:noFill/>
          </a:ln>
        </p:spPr>
      </p:pic>
    </p:spTree>
  </p:cSld>
  <p:transition spd="slow">
    <p:wipe dir="l"/>
  </p:transition>
  <p:timing>
    <p:tnLst>
      <p:par>
        <p:cTn id="58" dur="indefinite" restart="never" nodeType="tmRoot">
          <p:childTnLst>
            <p:seq>
              <p:cTn id="59"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TextShape 1"/>
          <p:cNvSpPr txBox="1"/>
          <p:nvPr/>
        </p:nvSpPr>
        <p:spPr>
          <a:xfrm>
            <a:off x="1236240" y="-106200"/>
            <a:ext cx="7432920" cy="1028880"/>
          </a:xfrm>
          <a:prstGeom prst="rect">
            <a:avLst/>
          </a:prstGeom>
          <a:noFill/>
          <a:ln>
            <a:noFill/>
          </a:ln>
        </p:spPr>
        <p:txBody>
          <a:bodyPr anchor="ctr">
            <a:normAutofit/>
          </a:bodyPr>
          <a:p>
            <a:pPr>
              <a:lnSpc>
                <a:spcPct val="90000"/>
              </a:lnSpc>
            </a:pPr>
            <a:r>
              <a:rPr b="0" lang="en-US" sz="3600" spc="-1" strike="noStrike" cap="all">
                <a:solidFill>
                  <a:srgbClr val="0d0d0d"/>
                </a:solidFill>
                <a:latin typeface="Palatino Linotype"/>
                <a:ea typeface="Tahoma"/>
              </a:rPr>
              <a:t>So what’s the big deal?</a:t>
            </a:r>
            <a:endParaRPr b="0" lang="en-US" sz="3600" spc="-1" strike="noStrike">
              <a:solidFill>
                <a:srgbClr val="ffffff"/>
              </a:solidFill>
              <a:latin typeface="Tw Cen MT"/>
            </a:endParaRPr>
          </a:p>
        </p:txBody>
      </p:sp>
      <p:sp>
        <p:nvSpPr>
          <p:cNvPr id="414" name="TextShape 2"/>
          <p:cNvSpPr txBox="1"/>
          <p:nvPr/>
        </p:nvSpPr>
        <p:spPr>
          <a:xfrm>
            <a:off x="1141560" y="1009440"/>
            <a:ext cx="9905760" cy="4781520"/>
          </a:xfrm>
          <a:prstGeom prst="rect">
            <a:avLst/>
          </a:prstGeom>
          <a:gradFill rotWithShape="0">
            <a:gsLst>
              <a:gs pos="0">
                <a:srgbClr val="4d4d4d"/>
              </a:gs>
              <a:gs pos="100000">
                <a:srgbClr val="000000"/>
              </a:gs>
            </a:gsLst>
            <a:lin ang="5400000"/>
          </a:gradFill>
          <a:ln w="9360">
            <a:solidFill>
              <a:srgbClr val="000000"/>
            </a:solidFill>
            <a:round/>
          </a:ln>
        </p:spPr>
        <p:txBody>
          <a:bodyPr>
            <a:noAutofit/>
          </a:bodyPr>
          <a:p>
            <a:pPr>
              <a:lnSpc>
                <a:spcPct val="120000"/>
              </a:lnSpc>
              <a:spcBef>
                <a:spcPts val="1001"/>
              </a:spcBef>
            </a:pPr>
            <a:r>
              <a:rPr b="0" lang="en-US" sz="2000" spc="-1" strike="noStrike">
                <a:solidFill>
                  <a:srgbClr val="ffffff"/>
                </a:solidFill>
                <a:latin typeface="Tw Cen MT"/>
              </a:rPr>
              <a:t>Transferring characteristics from one image to another is an exciting proposition.</a:t>
            </a:r>
            <a:endParaRPr b="0" lang="en-US" sz="2000" spc="-1" strike="noStrike">
              <a:solidFill>
                <a:srgbClr val="ffffff"/>
              </a:solidFill>
              <a:latin typeface="Tw Cen MT"/>
            </a:endParaRPr>
          </a:p>
          <a:p>
            <a:pPr>
              <a:lnSpc>
                <a:spcPct val="120000"/>
              </a:lnSpc>
              <a:spcBef>
                <a:spcPts val="1001"/>
              </a:spcBef>
            </a:pPr>
            <a:endParaRPr b="0" lang="en-US" sz="2000" spc="-1" strike="noStrike">
              <a:solidFill>
                <a:srgbClr val="ffffff"/>
              </a:solidFill>
              <a:latin typeface="Tw Cen MT"/>
            </a:endParaRPr>
          </a:p>
          <a:p>
            <a:pPr>
              <a:lnSpc>
                <a:spcPct val="120000"/>
              </a:lnSpc>
              <a:spcBef>
                <a:spcPts val="1001"/>
              </a:spcBef>
            </a:pPr>
            <a:endParaRPr b="0" lang="en-US" sz="2000" spc="-1" strike="noStrike">
              <a:solidFill>
                <a:srgbClr val="ffffff"/>
              </a:solidFill>
              <a:latin typeface="Tw Cen MT"/>
            </a:endParaRPr>
          </a:p>
          <a:p>
            <a:pPr>
              <a:lnSpc>
                <a:spcPct val="120000"/>
              </a:lnSpc>
              <a:spcBef>
                <a:spcPts val="1001"/>
              </a:spcBef>
            </a:pPr>
            <a:r>
              <a:rPr b="0" lang="en-US" sz="1600" spc="-1" strike="noStrike">
                <a:solidFill>
                  <a:srgbClr val="ffffff"/>
                </a:solidFill>
                <a:latin typeface="Arial"/>
              </a:rPr>
              <a:t>The paper we are going to implement is titled "Unpaired Image-to-Image Translation using Cycle-Consistent Adversarial Networks".</a:t>
            </a:r>
            <a:endParaRPr b="0" lang="en-US" sz="16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1" lang="en-US" sz="1800" spc="-1" strike="noStrike">
                <a:solidFill>
                  <a:srgbClr val="ffffff"/>
                </a:solidFill>
                <a:latin typeface="Arial"/>
              </a:rPr>
              <a:t>Cycle-Consistent</a:t>
            </a:r>
            <a:endParaRPr b="0" lang="en-US" sz="1800" spc="-1" strike="noStrike">
              <a:solidFill>
                <a:srgbClr val="ffffff"/>
              </a:solidFill>
              <a:latin typeface="Tw Cen MT"/>
            </a:endParaRPr>
          </a:p>
          <a:p>
            <a:pPr>
              <a:lnSpc>
                <a:spcPct val="120000"/>
              </a:lnSpc>
              <a:spcBef>
                <a:spcPts val="1001"/>
              </a:spcBef>
            </a:pPr>
            <a:r>
              <a:rPr b="0" lang="en-US" sz="1600" spc="-1" strike="noStrike">
                <a:solidFill>
                  <a:srgbClr val="ffffff"/>
                </a:solidFill>
                <a:latin typeface="Tw Cen MT"/>
              </a:rPr>
              <a:t>The previous adversarial method of training has a problem though. Quoting the authors of the original paper:</a:t>
            </a:r>
            <a:endParaRPr b="0" lang="en-US" sz="1600" spc="-1" strike="noStrike">
              <a:solidFill>
                <a:srgbClr val="ffffff"/>
              </a:solidFill>
              <a:latin typeface="Tw Cen MT"/>
            </a:endParaRPr>
          </a:p>
          <a:p>
            <a:pPr>
              <a:lnSpc>
                <a:spcPct val="120000"/>
              </a:lnSpc>
              <a:spcBef>
                <a:spcPts val="1001"/>
              </a:spcBef>
            </a:pPr>
            <a:endParaRPr b="0" lang="en-US" sz="1600" spc="-1" strike="noStrike">
              <a:solidFill>
                <a:srgbClr val="ffffff"/>
              </a:solidFill>
              <a:latin typeface="Tw Cen MT"/>
            </a:endParaRPr>
          </a:p>
        </p:txBody>
      </p:sp>
      <p:pic>
        <p:nvPicPr>
          <p:cNvPr id="415" name="Picture 3" descr=""/>
          <p:cNvPicPr/>
          <p:nvPr/>
        </p:nvPicPr>
        <p:blipFill>
          <a:blip r:embed="rId1"/>
          <a:stretch/>
        </p:blipFill>
        <p:spPr>
          <a:xfrm>
            <a:off x="1926360" y="1562760"/>
            <a:ext cx="8008200" cy="1085040"/>
          </a:xfrm>
          <a:prstGeom prst="rect">
            <a:avLst/>
          </a:prstGeom>
          <a:ln>
            <a:noFill/>
          </a:ln>
        </p:spPr>
      </p:pic>
      <p:sp>
        <p:nvSpPr>
          <p:cNvPr id="416" name="CustomShape 3"/>
          <p:cNvSpPr/>
          <p:nvPr/>
        </p:nvSpPr>
        <p:spPr>
          <a:xfrm>
            <a:off x="7668720" y="146880"/>
            <a:ext cx="4235040" cy="516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ffc000"/>
                </a:solidFill>
                <a:latin typeface="Arial Black"/>
              </a:rPr>
              <a:t>CycleGANs</a:t>
            </a:r>
            <a:endParaRPr b="0" lang="en-US" sz="2800" spc="-1" strike="noStrike">
              <a:latin typeface="Arial"/>
            </a:endParaRPr>
          </a:p>
        </p:txBody>
      </p:sp>
      <p:sp>
        <p:nvSpPr>
          <p:cNvPr id="417" name="CustomShape 4"/>
          <p:cNvSpPr/>
          <p:nvPr/>
        </p:nvSpPr>
        <p:spPr>
          <a:xfrm>
            <a:off x="1141560" y="4123800"/>
            <a:ext cx="9905760" cy="1431360"/>
          </a:xfrm>
          <a:prstGeom prst="rect">
            <a:avLst/>
          </a:prstGeom>
          <a:ln>
            <a:round/>
          </a:ln>
        </p:spPr>
        <p:style>
          <a:lnRef idx="1">
            <a:schemeClr val="dk1"/>
          </a:lnRef>
          <a:fillRef idx="2">
            <a:schemeClr val="dk1"/>
          </a:fillRef>
          <a:effectRef idx="1">
            <a:schemeClr val="dk1"/>
          </a:effectRef>
          <a:fontRef idx="minor"/>
        </p:style>
        <p:txBody>
          <a:bodyPr anchor="ctr">
            <a:spAutoFit/>
          </a:bodyPr>
          <a:p>
            <a:pPr>
              <a:lnSpc>
                <a:spcPct val="100000"/>
              </a:lnSpc>
            </a:pPr>
            <a:r>
              <a:rPr b="0" lang="en-US" sz="1400" spc="-1" strike="noStrike">
                <a:latin typeface="Tw Cen MT"/>
              </a:rPr>
              <a:t>Adversarial training can, in theory, learn mappings </a:t>
            </a:r>
            <a:r>
              <a:rPr b="0" lang="en-US" sz="1600" spc="-1" strike="noStrike">
                <a:latin typeface="Tw Cen MT"/>
              </a:rPr>
              <a:t>G</a:t>
            </a:r>
            <a:r>
              <a:rPr b="0" lang="en-US" sz="1400" spc="-1" strike="noStrike">
                <a:latin typeface="Tw Cen MT"/>
              </a:rPr>
              <a:t> and </a:t>
            </a:r>
            <a:r>
              <a:rPr b="0" lang="en-US" sz="1600" spc="-1" strike="noStrike">
                <a:latin typeface="Tw Cen MT"/>
              </a:rPr>
              <a:t>F</a:t>
            </a:r>
            <a:r>
              <a:rPr b="0" lang="en-US" sz="1400" spc="-1" strike="noStrike">
                <a:latin typeface="Tw Cen MT"/>
              </a:rPr>
              <a:t> that produce outputs identically distributed as target domains</a:t>
            </a:r>
            <a:r>
              <a:rPr b="0" lang="en-US" sz="1100" spc="-1" strike="noStrike">
                <a:solidFill>
                  <a:srgbClr val="000000"/>
                </a:solidFill>
                <a:latin typeface="Tw Cen MT"/>
              </a:rPr>
              <a:t> </a:t>
            </a:r>
            <a:r>
              <a:rPr b="0" lang="en-US" sz="1200" spc="-1" strike="noStrike">
                <a:solidFill>
                  <a:srgbClr val="000000"/>
                </a:solidFill>
                <a:latin typeface="Tw Cen MT"/>
              </a:rPr>
              <a:t>Y</a:t>
            </a:r>
            <a:r>
              <a:rPr b="0" lang="en-US" sz="1100" spc="-1" strike="noStrike">
                <a:solidFill>
                  <a:srgbClr val="000000"/>
                </a:solidFill>
                <a:latin typeface="Tw Cen MT"/>
              </a:rPr>
              <a:t> </a:t>
            </a:r>
            <a:r>
              <a:rPr b="0" lang="en-US" sz="1400" spc="-1" strike="noStrike">
                <a:solidFill>
                  <a:srgbClr val="000000"/>
                </a:solidFill>
                <a:latin typeface="Tw Cen MT"/>
              </a:rPr>
              <a:t>and</a:t>
            </a:r>
            <a:r>
              <a:rPr b="0" lang="en-US" sz="1100" spc="-1" strike="noStrike">
                <a:solidFill>
                  <a:srgbClr val="000000"/>
                </a:solidFill>
                <a:latin typeface="Tw Cen MT"/>
              </a:rPr>
              <a:t> </a:t>
            </a:r>
            <a:r>
              <a:rPr b="0" lang="en-US" sz="1200" spc="-1" strike="noStrike">
                <a:solidFill>
                  <a:srgbClr val="000000"/>
                </a:solidFill>
                <a:latin typeface="Tw Cen MT"/>
              </a:rPr>
              <a:t>X</a:t>
            </a:r>
            <a:r>
              <a:rPr b="0" lang="en-US" sz="1100" spc="-1" strike="noStrike">
                <a:solidFill>
                  <a:srgbClr val="000000"/>
                </a:solidFill>
                <a:latin typeface="Tw Cen MT"/>
              </a:rPr>
              <a:t> </a:t>
            </a:r>
            <a:r>
              <a:rPr b="0" lang="en-US" sz="1400" spc="-1" strike="noStrike">
                <a:solidFill>
                  <a:srgbClr val="000000"/>
                </a:solidFill>
                <a:latin typeface="Tw Cen MT"/>
              </a:rPr>
              <a:t>respectively. </a:t>
            </a:r>
            <a:r>
              <a:rPr b="0" lang="en-US" sz="1400" spc="-1" strike="noStrike">
                <a:latin typeface="Tw Cen MT"/>
              </a:rPr>
              <a:t>However, with large enough capacity, a network can map the same set of input images to any random permutation of images in the target domain, where any of the learned mappings can induce an output distribution that matches the target distribution. </a:t>
            </a:r>
            <a:endParaRPr b="0" lang="en-US" sz="1400" spc="-1" strike="noStrike">
              <a:latin typeface="Arial"/>
            </a:endParaRPr>
          </a:p>
          <a:p>
            <a:pPr>
              <a:lnSpc>
                <a:spcPct val="100000"/>
              </a:lnSpc>
            </a:pPr>
            <a:r>
              <a:rPr b="0" lang="en-US" sz="1400" spc="-1" strike="noStrike">
                <a:latin typeface="Tw Cen MT"/>
              </a:rPr>
              <a:t>Thus, an adversarial loss alone cannot guarantee that the learned function can map an individual input </a:t>
            </a:r>
            <a:r>
              <a:rPr b="0" lang="en-US" sz="1600" spc="-1" strike="noStrike">
                <a:latin typeface="Tw Cen MT"/>
              </a:rPr>
              <a:t>x</a:t>
            </a:r>
            <a:r>
              <a:rPr b="0" lang="en-US" sz="1000" spc="-1" strike="noStrike">
                <a:latin typeface="Tw Cen MT"/>
              </a:rPr>
              <a:t>i</a:t>
            </a:r>
            <a:r>
              <a:rPr b="0" lang="en-US" sz="1400" spc="-1" strike="noStrike">
                <a:latin typeface="Tw Cen MT"/>
              </a:rPr>
              <a:t> to a desired output </a:t>
            </a:r>
            <a:r>
              <a:rPr b="0" lang="en-US" sz="1600" spc="-1" strike="noStrike">
                <a:latin typeface="Tw Cen MT"/>
              </a:rPr>
              <a:t>y</a:t>
            </a:r>
            <a:r>
              <a:rPr b="0" lang="en-US" sz="1000" spc="-1" strike="noStrike">
                <a:latin typeface="Tw Cen MT"/>
              </a:rPr>
              <a:t>i</a:t>
            </a:r>
            <a:r>
              <a:rPr b="0" lang="en-US" sz="1400" spc="-1" strike="noStrike">
                <a:latin typeface="Tw Cen MT"/>
              </a:rPr>
              <a:t>.</a:t>
            </a:r>
            <a:r>
              <a:rPr b="0" lang="en-US" sz="900" spc="-1" strike="noStrike">
                <a:latin typeface="Tw Cen MT"/>
              </a:rPr>
              <a:t> </a:t>
            </a:r>
            <a:endParaRPr b="0" lang="en-US" sz="900" spc="-1" strike="noStrike">
              <a:latin typeface="Arial"/>
            </a:endParaRPr>
          </a:p>
        </p:txBody>
      </p:sp>
    </p:spTree>
  </p:cSld>
  <mc:AlternateContent>
    <mc:Choice Requires="p14">
      <p:transition spd="med" p14:dur="800">
        <p:circle/>
      </p:transition>
    </mc:Choice>
    <mc:Fallback>
      <p:transition spd="med">
        <p:circle/>
      </p:transition>
    </mc:Fallback>
  </mc:AlternateContent>
  <p:timing>
    <p:tnLst>
      <p:par>
        <p:cTn id="60" dur="indefinite" restart="never" nodeType="tmRoot">
          <p:childTnLst>
            <p:seq>
              <p:cTn id="61" dur="indefinite" nodeType="mainSeq">
                <p:childTnLst>
                  <p:par>
                    <p:cTn id="62" fill="hold">
                      <p:stCondLst>
                        <p:cond delay="indefinite"/>
                      </p:stCondLst>
                      <p:childTnLst>
                        <p:par>
                          <p:cTn id="63" fill="hold">
                            <p:stCondLst>
                              <p:cond delay="0"/>
                            </p:stCondLst>
                            <p:childTnLst>
                              <p:par>
                                <p:cTn id="64" nodeType="clickEffect" fill="hold" presetClass="entr" presetID="45">
                                  <p:stCondLst>
                                    <p:cond delay="0"/>
                                  </p:stCondLst>
                                  <p:childTnLst>
                                    <p:set>
                                      <p:cBhvr>
                                        <p:cTn id="65" dur="1" fill="hold">
                                          <p:stCondLst>
                                            <p:cond delay="0"/>
                                          </p:stCondLst>
                                        </p:cTn>
                                        <p:tgtEl>
                                          <p:spTgt spid="416"/>
                                        </p:tgtEl>
                                        <p:attrNameLst>
                                          <p:attrName>style.visibility</p:attrName>
                                        </p:attrNameLst>
                                      </p:cBhvr>
                                      <p:to>
                                        <p:strVal val="visible"/>
                                      </p:to>
                                    </p:set>
                                    <p:animEffect filter="fade" transition="in">
                                      <p:cBhvr additive="repl">
                                        <p:cTn id="66" dur="2000"/>
                                        <p:tgtEl>
                                          <p:spTgt spid="416"/>
                                        </p:tgtEl>
                                      </p:cBhvr>
                                    </p:animEffect>
                                    <p:anim calcmode="lin" valueType="num">
                                      <p:cBhvr additive="repl">
                                        <p:cTn id="67" dur="2000" fill="hold"/>
                                        <p:tgtEl>
                                          <p:spTgt spid="416"/>
                                        </p:tgtEl>
                                        <p:attrNameLst>
                                          <p:attrName>ppt_w</p:attrName>
                                        </p:attrNameLst>
                                      </p:cBhvr>
                                      <p:tavLst>
                                        <p:tav tm="0">
                                          <p:val>
                                            <p:fltVal val="0"/>
                                          </p:val>
                                        </p:tav>
                                        <p:tav tm="100000">
                                          <p:val>
                                            <p:fltVal val="1"/>
                                          </p:val>
                                        </p:tav>
                                      </p:tavLst>
                                    </p:anim>
                                    <p:anim calcmode="lin" valueType="num">
                                      <p:cBhvr additive="repl">
                                        <p:cTn id="68" dur="2000" fill="hold"/>
                                        <p:tgtEl>
                                          <p:spTgt spid="416"/>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4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414">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6" presetSubtype="21">
                                  <p:stCondLst>
                                    <p:cond delay="0"/>
                                  </p:stCondLst>
                                  <p:childTnLst>
                                    <p:set>
                                      <p:cBhvr>
                                        <p:cTn id="80" dur="1" fill="hold">
                                          <p:stCondLst>
                                            <p:cond delay="0"/>
                                          </p:stCondLst>
                                        </p:cTn>
                                        <p:tgtEl>
                                          <p:spTgt spid="415"/>
                                        </p:tgtEl>
                                        <p:attrNameLst>
                                          <p:attrName>style.visibility</p:attrName>
                                        </p:attrNameLst>
                                      </p:cBhvr>
                                      <p:to>
                                        <p:strVal val="visible"/>
                                      </p:to>
                                    </p:set>
                                    <p:animEffect filter="barn(inVertical)" transition="in">
                                      <p:cBhvr additive="repl">
                                        <p:cTn id="81" dur="500"/>
                                        <p:tgtEl>
                                          <p:spTgt spid="415"/>
                                        </p:tgtEl>
                                      </p:cBhvr>
                                    </p:animEffec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2" presetSubtype="4">
                                  <p:stCondLst>
                                    <p:cond delay="0"/>
                                  </p:stCondLst>
                                  <p:childTnLst>
                                    <p:set>
                                      <p:cBhvr>
                                        <p:cTn id="85" dur="1" fill="hold">
                                          <p:stCondLst>
                                            <p:cond delay="0"/>
                                          </p:stCondLst>
                                        </p:cTn>
                                        <p:tgtEl>
                                          <p:spTgt spid="414">
                                            <p:txEl>
                                              <p:pRg st="3" end="3"/>
                                            </p:txEl>
                                          </p:spTgt>
                                        </p:tgtEl>
                                        <p:attrNameLst>
                                          <p:attrName>style.visibility</p:attrName>
                                        </p:attrNameLst>
                                      </p:cBhvr>
                                      <p:to>
                                        <p:strVal val="visible"/>
                                      </p:to>
                                    </p:set>
                                    <p:anim calcmode="lin" valueType="num">
                                      <p:cBhvr additive="repl">
                                        <p:cTn id="86" dur="500" fill="hold"/>
                                        <p:tgtEl>
                                          <p:spTgt spid="414">
                                            <p:txEl>
                                              <p:pRg st="3" end="3"/>
                                            </p:txEl>
                                          </p:spTgt>
                                        </p:tgtEl>
                                        <p:attrNameLst>
                                          <p:attrName>ppt_x</p:attrName>
                                        </p:attrNameLst>
                                      </p:cBhvr>
                                      <p:tavLst>
                                        <p:tav tm="0">
                                          <p:val>
                                            <p:strVal val="#ppt_x"/>
                                          </p:val>
                                        </p:tav>
                                        <p:tav tm="100000">
                                          <p:val>
                                            <p:strVal val="#ppt_x"/>
                                          </p:val>
                                        </p:tav>
                                      </p:tavLst>
                                    </p:anim>
                                    <p:anim calcmode="lin" valueType="num">
                                      <p:cBhvr additive="repl">
                                        <p:cTn id="87" dur="500" fill="hold"/>
                                        <p:tgtEl>
                                          <p:spTgt spid="414">
                                            <p:txEl>
                                              <p:pRg st="3" end="3"/>
                                            </p:txEl>
                                          </p:spTgt>
                                        </p:tgtEl>
                                        <p:attrNameLst>
                                          <p:attrName>ppt_y</p:attrName>
                                        </p:attrNameLst>
                                      </p:cBhvr>
                                      <p:tavLst>
                                        <p:tav tm="0">
                                          <p:val>
                                            <p:strVal val="1+#ppt_h/2"/>
                                          </p:val>
                                        </p:tav>
                                        <p:tav tm="100000">
                                          <p:val>
                                            <p:strVal val="#ppt_y"/>
                                          </p:val>
                                        </p:tav>
                                      </p:tavLst>
                                    </p:anim>
                                  </p:childTnLst>
                                </p:cTn>
                              </p:par>
                              <p:par>
                                <p:cTn id="88" nodeType="withEffect" fill="hold" presetClass="entr" presetID="2" presetSubtype="4">
                                  <p:stCondLst>
                                    <p:cond delay="0"/>
                                  </p:stCondLst>
                                  <p:childTnLst>
                                    <p:set>
                                      <p:cBhvr>
                                        <p:cTn id="89" dur="1" fill="hold">
                                          <p:stCondLst>
                                            <p:cond delay="0"/>
                                          </p:stCondLst>
                                        </p:cTn>
                                        <p:tgtEl>
                                          <p:spTgt spid="414">
                                            <p:txEl>
                                              <p:pRg st="4" end="4"/>
                                            </p:txEl>
                                          </p:spTgt>
                                        </p:tgtEl>
                                        <p:attrNameLst>
                                          <p:attrName>style.visibility</p:attrName>
                                        </p:attrNameLst>
                                      </p:cBhvr>
                                      <p:to>
                                        <p:strVal val="visible"/>
                                      </p:to>
                                    </p:set>
                                    <p:anim calcmode="lin" valueType="num">
                                      <p:cBhvr additive="repl">
                                        <p:cTn id="90" dur="500" fill="hold"/>
                                        <p:tgtEl>
                                          <p:spTgt spid="414">
                                            <p:txEl>
                                              <p:pRg st="4" end="4"/>
                                            </p:txEl>
                                          </p:spTgt>
                                        </p:tgtEl>
                                        <p:attrNameLst>
                                          <p:attrName>ppt_x</p:attrName>
                                        </p:attrNameLst>
                                      </p:cBhvr>
                                      <p:tavLst>
                                        <p:tav tm="0">
                                          <p:val>
                                            <p:strVal val="#ppt_x"/>
                                          </p:val>
                                        </p:tav>
                                        <p:tav tm="100000">
                                          <p:val>
                                            <p:strVal val="#ppt_x"/>
                                          </p:val>
                                        </p:tav>
                                      </p:tavLst>
                                    </p:anim>
                                    <p:anim calcmode="lin" valueType="num">
                                      <p:cBhvr additive="repl">
                                        <p:cTn id="91" dur="500" fill="hold"/>
                                        <p:tgtEl>
                                          <p:spTgt spid="414">
                                            <p:txEl>
                                              <p:pRg st="4" end="4"/>
                                            </p:txEl>
                                          </p:spTgt>
                                        </p:tgtEl>
                                        <p:attrNameLst>
                                          <p:attrName>ppt_y</p:attrName>
                                        </p:attrNameLst>
                                      </p:cBhvr>
                                      <p:tavLst>
                                        <p:tav tm="0">
                                          <p:val>
                                            <p:strVal val="1+#ppt_h/2"/>
                                          </p:val>
                                        </p:tav>
                                        <p:tav tm="100000">
                                          <p:val>
                                            <p:strVal val="#ppt_y"/>
                                          </p:val>
                                        </p:tav>
                                      </p:tavLst>
                                    </p:anim>
                                  </p:childTnLst>
                                </p:cTn>
                              </p:par>
                              <p:par>
                                <p:cTn id="92" nodeType="withEffect" fill="hold" presetClass="entr" presetID="2" presetSubtype="4">
                                  <p:stCondLst>
                                    <p:cond delay="0"/>
                                  </p:stCondLst>
                                  <p:childTnLst>
                                    <p:set>
                                      <p:cBhvr>
                                        <p:cTn id="93" dur="1" fill="hold">
                                          <p:stCondLst>
                                            <p:cond delay="0"/>
                                          </p:stCondLst>
                                        </p:cTn>
                                        <p:tgtEl>
                                          <p:spTgt spid="414">
                                            <p:txEl>
                                              <p:pRg st="5" end="5"/>
                                            </p:txEl>
                                          </p:spTgt>
                                        </p:tgtEl>
                                        <p:attrNameLst>
                                          <p:attrName>style.visibility</p:attrName>
                                        </p:attrNameLst>
                                      </p:cBhvr>
                                      <p:to>
                                        <p:strVal val="visible"/>
                                      </p:to>
                                    </p:set>
                                    <p:anim calcmode="lin" valueType="num">
                                      <p:cBhvr additive="repl">
                                        <p:cTn id="94" dur="500" fill="hold"/>
                                        <p:tgtEl>
                                          <p:spTgt spid="414">
                                            <p:txEl>
                                              <p:pRg st="5" end="5"/>
                                            </p:txEl>
                                          </p:spTgt>
                                        </p:tgtEl>
                                        <p:attrNameLst>
                                          <p:attrName>ppt_x</p:attrName>
                                        </p:attrNameLst>
                                      </p:cBhvr>
                                      <p:tavLst>
                                        <p:tav tm="0">
                                          <p:val>
                                            <p:strVal val="#ppt_x"/>
                                          </p:val>
                                        </p:tav>
                                        <p:tav tm="100000">
                                          <p:val>
                                            <p:strVal val="#ppt_x"/>
                                          </p:val>
                                        </p:tav>
                                      </p:tavLst>
                                    </p:anim>
                                    <p:anim calcmode="lin" valueType="num">
                                      <p:cBhvr additive="repl">
                                        <p:cTn id="95" dur="500" fill="hold"/>
                                        <p:tgtEl>
                                          <p:spTgt spid="4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16" presetSubtype="21">
                                  <p:stCondLst>
                                    <p:cond delay="0"/>
                                  </p:stCondLst>
                                  <p:childTnLst>
                                    <p:set>
                                      <p:cBhvr>
                                        <p:cTn id="99" dur="1" fill="hold">
                                          <p:stCondLst>
                                            <p:cond delay="0"/>
                                          </p:stCondLst>
                                        </p:cTn>
                                        <p:tgtEl>
                                          <p:spTgt spid="417"/>
                                        </p:tgtEl>
                                        <p:attrNameLst>
                                          <p:attrName>style.visibility</p:attrName>
                                        </p:attrNameLst>
                                      </p:cBhvr>
                                      <p:to>
                                        <p:strVal val="visible"/>
                                      </p:to>
                                    </p:set>
                                    <p:animEffect filter="barn(inVertical)" transition="in">
                                      <p:cBhvr additive="repl">
                                        <p:cTn id="100" dur="500"/>
                                        <p:tgtEl>
                                          <p:spTgt spid="4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Problemsolution cycle </Template>
  <TotalTime>10</TotalTime>
  <Application>LibreOffice/6.1.4.2$Linux_X86_64 LibreOffice_project/10$Build-2</Application>
  <Words>243</Words>
  <Paragraphs>75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2019-01-26T08:44:05Z</dcterms:created>
  <dc:creator/>
  <dc:description/>
  <dc:language>en-US</dc:language>
  <cp:lastModifiedBy/>
  <dcterms:modified xsi:type="dcterms:W3CDTF">2019-01-27T14:07:08Z</dcterms:modified>
  <cp:revision>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nabled">
    <vt:lpwstr>True</vt:lpwstr>
  </property>
  <property fmtid="{D5CDD505-2E9C-101B-9397-08002B2CF9AE}" pid="9" name="MSIP_Label_f42aa342-8706-4288-bd11-ebb85995028c_Extended_MSFT_Method">
    <vt:lpwstr>Automatic</vt:lpwstr>
  </property>
  <property fmtid="{D5CDD505-2E9C-101B-9397-08002B2CF9AE}" pid="10" name="MSIP_Label_f42aa342-8706-4288-bd11-ebb85995028c_Name">
    <vt:lpwstr>General</vt:lpwstr>
  </property>
  <property fmtid="{D5CDD505-2E9C-101B-9397-08002B2CF9AE}" pid="11" name="MSIP_Label_f42aa342-8706-4288-bd11-ebb85995028c_Owner">
    <vt:lpwstr>v-abdarl@microsoft.com</vt:lpwstr>
  </property>
  <property fmtid="{D5CDD505-2E9C-101B-9397-08002B2CF9AE}" pid="12" name="MSIP_Label_f42aa342-8706-4288-bd11-ebb85995028c_SetDate">
    <vt:lpwstr>2018-08-20T22:55:44.5188046Z</vt:lpwstr>
  </property>
  <property fmtid="{D5CDD505-2E9C-101B-9397-08002B2CF9AE}" pid="13" name="MSIP_Label_f42aa342-8706-4288-bd11-ebb85995028c_SiteId">
    <vt:lpwstr>72f988bf-86f1-41af-91ab-2d7cd011db47</vt:lpwstr>
  </property>
  <property fmtid="{D5CDD505-2E9C-101B-9397-08002B2CF9AE}" pid="14" name="Notes">
    <vt:i4>0</vt:i4>
  </property>
  <property fmtid="{D5CDD505-2E9C-101B-9397-08002B2CF9AE}" pid="15" name="PresentationFormat">
    <vt:lpwstr>Widescreen</vt:lpwstr>
  </property>
  <property fmtid="{D5CDD505-2E9C-101B-9397-08002B2CF9AE}" pid="16" name="ScaleCrop">
    <vt:bool>0</vt:bool>
  </property>
  <property fmtid="{D5CDD505-2E9C-101B-9397-08002B2CF9AE}" pid="17" name="Sensitivity">
    <vt:lpwstr>General</vt:lpwstr>
  </property>
  <property fmtid="{D5CDD505-2E9C-101B-9397-08002B2CF9AE}" pid="18" name="ShareDoc">
    <vt:bool>0</vt:bool>
  </property>
  <property fmtid="{D5CDD505-2E9C-101B-9397-08002B2CF9AE}" pid="19" name="Slides">
    <vt:i4>19</vt:i4>
  </property>
</Properties>
</file>